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4"/>
    <p:sldMasterId id="2147483843" r:id="rId5"/>
    <p:sldMasterId id="2147483859" r:id="rId6"/>
    <p:sldMasterId id="2147483872" r:id="rId7"/>
  </p:sldMasterIdLst>
  <p:notesMasterIdLst>
    <p:notesMasterId r:id="rId13"/>
  </p:notesMasterIdLst>
  <p:handoutMasterIdLst>
    <p:handoutMasterId r:id="rId14"/>
  </p:handoutMasterIdLst>
  <p:sldIdLst>
    <p:sldId id="660" r:id="rId8"/>
    <p:sldId id="720" r:id="rId9"/>
    <p:sldId id="721" r:id="rId10"/>
    <p:sldId id="722" r:id="rId11"/>
    <p:sldId id="719" r:id="rId12"/>
  </p:sldIdLst>
  <p:sldSz cx="12192000" cy="6858000"/>
  <p:notesSz cx="6797675" cy="9926638"/>
  <p:custDataLst>
    <p:tags r:id="rId1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95" userDrawn="1">
          <p15:clr>
            <a:srgbClr val="A4A3A4"/>
          </p15:clr>
        </p15:guide>
        <p15:guide id="2" orient="horz" pos="703" userDrawn="1">
          <p15:clr>
            <a:srgbClr val="A4A3A4"/>
          </p15:clr>
        </p15:guide>
        <p15:guide id="3" orient="horz" pos="420" userDrawn="1">
          <p15:clr>
            <a:srgbClr val="A4A3A4"/>
          </p15:clr>
        </p15:guide>
        <p15:guide id="4" orient="horz" pos="1265" userDrawn="1">
          <p15:clr>
            <a:srgbClr val="A4A3A4"/>
          </p15:clr>
        </p15:guide>
        <p15:guide id="5" orient="horz" pos="3591" userDrawn="1">
          <p15:clr>
            <a:srgbClr val="A4A3A4"/>
          </p15:clr>
        </p15:guide>
        <p15:guide id="6" orient="horz" pos="620" userDrawn="1">
          <p15:clr>
            <a:srgbClr val="A4A3A4"/>
          </p15:clr>
        </p15:guide>
        <p15:guide id="7" orient="horz" pos="960" userDrawn="1">
          <p15:clr>
            <a:srgbClr val="A4A3A4"/>
          </p15:clr>
        </p15:guide>
        <p15:guide id="8" orient="horz" pos="1864" userDrawn="1">
          <p15:clr>
            <a:srgbClr val="A4A3A4"/>
          </p15:clr>
        </p15:guide>
        <p15:guide id="9" orient="horz" pos="2111" userDrawn="1">
          <p15:clr>
            <a:srgbClr val="A4A3A4"/>
          </p15:clr>
        </p15:guide>
        <p15:guide id="10" orient="horz" pos="2423" userDrawn="1">
          <p15:clr>
            <a:srgbClr val="A4A3A4"/>
          </p15:clr>
        </p15:guide>
        <p15:guide id="11" orient="horz" pos="2635" userDrawn="1">
          <p15:clr>
            <a:srgbClr val="A4A3A4"/>
          </p15:clr>
        </p15:guide>
        <p15:guide id="12" pos="481" userDrawn="1">
          <p15:clr>
            <a:srgbClr val="A4A3A4"/>
          </p15:clr>
        </p15:guide>
        <p15:guide id="13" pos="7336" userDrawn="1">
          <p15:clr>
            <a:srgbClr val="A4A3A4"/>
          </p15:clr>
        </p15:guide>
        <p15:guide id="14" pos="3761" userDrawn="1">
          <p15:clr>
            <a:srgbClr val="A4A3A4"/>
          </p15:clr>
        </p15:guide>
        <p15:guide id="15" pos="3843" userDrawn="1">
          <p15:clr>
            <a:srgbClr val="A4A3A4"/>
          </p15:clr>
        </p15:guide>
        <p15:guide id="16" pos="3915" userDrawn="1">
          <p15:clr>
            <a:srgbClr val="A4A3A4"/>
          </p15:clr>
        </p15:guide>
        <p15:guide id="17" pos="40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leishman-Hillard" initials="" lastIdx="27" clrIdx="0"/>
  <p:cmAuthor id="1" name="JRDugan" initials="" lastIdx="18" clrIdx="1"/>
  <p:cmAuthor id="2" name="stikan" initials="" lastIdx="1" clrIdx="2"/>
  <p:cmAuthor id="3" name="JRDugan" initials="JRD" lastIdx="5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B4A"/>
    <a:srgbClr val="7EC234"/>
    <a:srgbClr val="B5DCFF"/>
    <a:srgbClr val="FF6600"/>
    <a:srgbClr val="00A4D2"/>
    <a:srgbClr val="74B230"/>
    <a:srgbClr val="0079C1"/>
    <a:srgbClr val="009900"/>
    <a:srgbClr val="0F245F"/>
    <a:srgbClr val="004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894" y="60"/>
      </p:cViewPr>
      <p:guideLst>
        <p:guide orient="horz" pos="3795"/>
        <p:guide orient="horz" pos="703"/>
        <p:guide orient="horz" pos="420"/>
        <p:guide orient="horz" pos="1265"/>
        <p:guide orient="horz" pos="3591"/>
        <p:guide orient="horz" pos="620"/>
        <p:guide orient="horz" pos="960"/>
        <p:guide orient="horz" pos="1864"/>
        <p:guide orient="horz" pos="2111"/>
        <p:guide orient="horz" pos="2423"/>
        <p:guide orient="horz" pos="2635"/>
        <p:guide pos="481"/>
        <p:guide pos="7336"/>
        <p:guide pos="3761"/>
        <p:guide pos="3843"/>
        <p:guide pos="3915"/>
        <p:guide pos="402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tags" Target="tags/tag1.xml"/><Relationship Id="rId10" Type="http://schemas.openxmlformats.org/officeDocument/2006/relationships/slide" Target="slides/slide3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ruselis, Alex [MOEN/CT/U79]" userId="d7b12983-a0af-482a-9310-b4188f042483" providerId="ADAL" clId="{BBA6D592-0673-4847-AFC2-87CE5D3784FD}"/>
    <pc:docChg chg="modSld modMainMaster">
      <pc:chgData name="Struselis, Alex [MOEN/CT/U79]" userId="d7b12983-a0af-482a-9310-b4188f042483" providerId="ADAL" clId="{BBA6D592-0673-4847-AFC2-87CE5D3784FD}" dt="2023-07-10T13:44:20.577" v="33"/>
      <pc:docMkLst>
        <pc:docMk/>
      </pc:docMkLst>
      <pc:sldChg chg="modSp mod modTransition">
        <pc:chgData name="Struselis, Alex [MOEN/CT/U79]" userId="d7b12983-a0af-482a-9310-b4188f042483" providerId="ADAL" clId="{BBA6D592-0673-4847-AFC2-87CE5D3784FD}" dt="2023-07-10T13:44:20.577" v="33"/>
        <pc:sldMkLst>
          <pc:docMk/>
          <pc:sldMk cId="2812325201" sldId="660"/>
        </pc:sldMkLst>
        <pc:spChg chg="mod">
          <ac:chgData name="Struselis, Alex [MOEN/CT/U79]" userId="d7b12983-a0af-482a-9310-b4188f042483" providerId="ADAL" clId="{BBA6D592-0673-4847-AFC2-87CE5D3784FD}" dt="2023-07-10T12:51:00.280" v="2" actId="20577"/>
          <ac:spMkLst>
            <pc:docMk/>
            <pc:sldMk cId="2812325201" sldId="660"/>
            <ac:spMk id="5" creationId="{00000000-0000-0000-0000-000000000000}"/>
          </ac:spMkLst>
        </pc:spChg>
      </pc:sldChg>
      <pc:sldChg chg="modTransition">
        <pc:chgData name="Struselis, Alex [MOEN/CT/U79]" userId="d7b12983-a0af-482a-9310-b4188f042483" providerId="ADAL" clId="{BBA6D592-0673-4847-AFC2-87CE5D3784FD}" dt="2023-07-10T13:44:20.577" v="33"/>
        <pc:sldMkLst>
          <pc:docMk/>
          <pc:sldMk cId="746656757" sldId="719"/>
        </pc:sldMkLst>
      </pc:sldChg>
      <pc:sldChg chg="modTransition">
        <pc:chgData name="Struselis, Alex [MOEN/CT/U79]" userId="d7b12983-a0af-482a-9310-b4188f042483" providerId="ADAL" clId="{BBA6D592-0673-4847-AFC2-87CE5D3784FD}" dt="2023-07-10T13:44:20.577" v="33"/>
        <pc:sldMkLst>
          <pc:docMk/>
          <pc:sldMk cId="1961884582" sldId="720"/>
        </pc:sldMkLst>
      </pc:sldChg>
      <pc:sldChg chg="modTransition">
        <pc:chgData name="Struselis, Alex [MOEN/CT/U79]" userId="d7b12983-a0af-482a-9310-b4188f042483" providerId="ADAL" clId="{BBA6D592-0673-4847-AFC2-87CE5D3784FD}" dt="2023-07-10T13:44:20.577" v="33"/>
        <pc:sldMkLst>
          <pc:docMk/>
          <pc:sldMk cId="106601240" sldId="721"/>
        </pc:sldMkLst>
      </pc:sldChg>
      <pc:sldChg chg="modTransition">
        <pc:chgData name="Struselis, Alex [MOEN/CT/U79]" userId="d7b12983-a0af-482a-9310-b4188f042483" providerId="ADAL" clId="{BBA6D592-0673-4847-AFC2-87CE5D3784FD}" dt="2023-07-10T13:44:20.577" v="33"/>
        <pc:sldMkLst>
          <pc:docMk/>
          <pc:sldMk cId="3356066424" sldId="722"/>
        </pc:sldMkLst>
      </pc:sldChg>
      <pc:sldMasterChg chg="modTransition modSldLayout">
        <pc:chgData name="Struselis, Alex [MOEN/CT/U79]" userId="d7b12983-a0af-482a-9310-b4188f042483" providerId="ADAL" clId="{BBA6D592-0673-4847-AFC2-87CE5D3784FD}" dt="2023-07-10T13:44:20.577" v="33"/>
        <pc:sldMasterMkLst>
          <pc:docMk/>
          <pc:sldMasterMk cId="2401418943" sldId="2147483885"/>
        </pc:sldMasterMkLst>
        <pc:sldLayoutChg chg="modTransition">
          <pc:chgData name="Struselis, Alex [MOEN/CT/U79]" userId="d7b12983-a0af-482a-9310-b4188f042483" providerId="ADAL" clId="{BBA6D592-0673-4847-AFC2-87CE5D3784FD}" dt="2023-07-10T13:44:20.577" v="33"/>
          <pc:sldLayoutMkLst>
            <pc:docMk/>
            <pc:sldMasterMk cId="2401418943" sldId="2147483833"/>
            <pc:sldLayoutMk cId="2610889661" sldId="2147483886"/>
          </pc:sldLayoutMkLst>
        </pc:sldLayoutChg>
        <pc:sldLayoutChg chg="modTransition">
          <pc:chgData name="Struselis, Alex [MOEN/CT/U79]" userId="d7b12983-a0af-482a-9310-b4188f042483" providerId="ADAL" clId="{BBA6D592-0673-4847-AFC2-87CE5D3784FD}" dt="2023-07-10T13:44:20.577" v="33"/>
          <pc:sldLayoutMkLst>
            <pc:docMk/>
            <pc:sldMasterMk cId="2401418943" sldId="2147483833"/>
            <pc:sldLayoutMk cId="2348981286" sldId="2147483887"/>
          </pc:sldLayoutMkLst>
        </pc:sldLayoutChg>
        <pc:sldLayoutChg chg="modTransition">
          <pc:chgData name="Struselis, Alex [MOEN/CT/U79]" userId="d7b12983-a0af-482a-9310-b4188f042483" providerId="ADAL" clId="{BBA6D592-0673-4847-AFC2-87CE5D3784FD}" dt="2023-07-10T13:44:20.577" v="33"/>
          <pc:sldLayoutMkLst>
            <pc:docMk/>
            <pc:sldMasterMk cId="2401418943" sldId="2147483833"/>
            <pc:sldLayoutMk cId="3003363263" sldId="2147483888"/>
          </pc:sldLayoutMkLst>
        </pc:sldLayoutChg>
        <pc:sldLayoutChg chg="modTransition">
          <pc:chgData name="Struselis, Alex [MOEN/CT/U79]" userId="d7b12983-a0af-482a-9310-b4188f042483" providerId="ADAL" clId="{BBA6D592-0673-4847-AFC2-87CE5D3784FD}" dt="2023-07-10T13:44:20.577" v="33"/>
          <pc:sldLayoutMkLst>
            <pc:docMk/>
            <pc:sldMasterMk cId="2401418943" sldId="2147483833"/>
            <pc:sldLayoutMk cId="3369630440" sldId="2147483889"/>
          </pc:sldLayoutMkLst>
        </pc:sldLayoutChg>
        <pc:sldLayoutChg chg="modTransition">
          <pc:chgData name="Struselis, Alex [MOEN/CT/U79]" userId="d7b12983-a0af-482a-9310-b4188f042483" providerId="ADAL" clId="{BBA6D592-0673-4847-AFC2-87CE5D3784FD}" dt="2023-07-10T13:44:20.577" v="33"/>
          <pc:sldLayoutMkLst>
            <pc:docMk/>
            <pc:sldMasterMk cId="2401418943" sldId="2147483833"/>
            <pc:sldLayoutMk cId="3089926053" sldId="2147483890"/>
          </pc:sldLayoutMkLst>
        </pc:sldLayoutChg>
        <pc:sldLayoutChg chg="modTransition">
          <pc:chgData name="Struselis, Alex [MOEN/CT/U79]" userId="d7b12983-a0af-482a-9310-b4188f042483" providerId="ADAL" clId="{BBA6D592-0673-4847-AFC2-87CE5D3784FD}" dt="2023-07-10T13:44:20.577" v="33"/>
          <pc:sldLayoutMkLst>
            <pc:docMk/>
            <pc:sldMasterMk cId="2401418943" sldId="2147483833"/>
            <pc:sldLayoutMk cId="1587064680" sldId="2147483891"/>
          </pc:sldLayoutMkLst>
        </pc:sldLayoutChg>
        <pc:sldLayoutChg chg="modTransition">
          <pc:chgData name="Struselis, Alex [MOEN/CT/U79]" userId="d7b12983-a0af-482a-9310-b4188f042483" providerId="ADAL" clId="{BBA6D592-0673-4847-AFC2-87CE5D3784FD}" dt="2023-07-10T13:44:20.577" v="33"/>
          <pc:sldLayoutMkLst>
            <pc:docMk/>
            <pc:sldMasterMk cId="2401418943" sldId="2147483833"/>
            <pc:sldLayoutMk cId="3031661693" sldId="2147483892"/>
          </pc:sldLayoutMkLst>
        </pc:sldLayoutChg>
        <pc:sldLayoutChg chg="modTransition">
          <pc:chgData name="Struselis, Alex [MOEN/CT/U79]" userId="d7b12983-a0af-482a-9310-b4188f042483" providerId="ADAL" clId="{BBA6D592-0673-4847-AFC2-87CE5D3784FD}" dt="2023-07-10T13:44:20.577" v="33"/>
          <pc:sldLayoutMkLst>
            <pc:docMk/>
            <pc:sldMasterMk cId="2401418943" sldId="2147483833"/>
            <pc:sldLayoutMk cId="1957084852" sldId="2147483893"/>
          </pc:sldLayoutMkLst>
        </pc:sldLayoutChg>
        <pc:sldLayoutChg chg="modTransition">
          <pc:chgData name="Struselis, Alex [MOEN/CT/U79]" userId="d7b12983-a0af-482a-9310-b4188f042483" providerId="ADAL" clId="{BBA6D592-0673-4847-AFC2-87CE5D3784FD}" dt="2023-07-10T13:44:20.577" v="33"/>
          <pc:sldLayoutMkLst>
            <pc:docMk/>
            <pc:sldMasterMk cId="2401418943" sldId="2147483833"/>
            <pc:sldLayoutMk cId="86331386" sldId="2147483894"/>
          </pc:sldLayoutMkLst>
        </pc:sldLayoutChg>
        <pc:sldLayoutChg chg="modTransition">
          <pc:chgData name="Struselis, Alex [MOEN/CT/U79]" userId="d7b12983-a0af-482a-9310-b4188f042483" providerId="ADAL" clId="{BBA6D592-0673-4847-AFC2-87CE5D3784FD}" dt="2023-07-10T13:44:20.577" v="33"/>
          <pc:sldLayoutMkLst>
            <pc:docMk/>
            <pc:sldMasterMk cId="2401418943" sldId="2147483833"/>
            <pc:sldLayoutMk cId="2021985947" sldId="2147483895"/>
          </pc:sldLayoutMkLst>
        </pc:sldLayoutChg>
        <pc:sldLayoutChg chg="modTransition">
          <pc:chgData name="Struselis, Alex [MOEN/CT/U79]" userId="d7b12983-a0af-482a-9310-b4188f042483" providerId="ADAL" clId="{BBA6D592-0673-4847-AFC2-87CE5D3784FD}" dt="2023-07-10T13:44:20.577" v="33"/>
          <pc:sldLayoutMkLst>
            <pc:docMk/>
            <pc:sldMasterMk cId="2401418943" sldId="2147483833"/>
            <pc:sldLayoutMk cId="666628014" sldId="2147483896"/>
          </pc:sldLayoutMkLst>
        </pc:sldLayoutChg>
        <pc:sldLayoutChg chg="modTransition">
          <pc:chgData name="Struselis, Alex [MOEN/CT/U79]" userId="d7b12983-a0af-482a-9310-b4188f042483" providerId="ADAL" clId="{BBA6D592-0673-4847-AFC2-87CE5D3784FD}" dt="2023-07-10T13:44:20.577" v="33"/>
          <pc:sldLayoutMkLst>
            <pc:docMk/>
            <pc:sldMasterMk cId="2401418943" sldId="2147483833"/>
            <pc:sldLayoutMk cId="3049405681" sldId="2147483897"/>
          </pc:sldLayoutMkLst>
        </pc:sldLayoutChg>
      </pc:sldMasterChg>
      <pc:sldMasterChg chg="modTransition modSldLayout">
        <pc:chgData name="Struselis, Alex [MOEN/CT/U79]" userId="d7b12983-a0af-482a-9310-b4188f042483" providerId="ADAL" clId="{BBA6D592-0673-4847-AFC2-87CE5D3784FD}" dt="2023-07-10T13:44:20.577" v="33"/>
        <pc:sldMasterMkLst>
          <pc:docMk/>
          <pc:sldMasterMk cId="785561442" sldId="2147483898"/>
        </pc:sldMasterMkLst>
        <pc:sldLayoutChg chg="modTransition">
          <pc:chgData name="Struselis, Alex [MOEN/CT/U79]" userId="d7b12983-a0af-482a-9310-b4188f042483" providerId="ADAL" clId="{BBA6D592-0673-4847-AFC2-87CE5D3784FD}" dt="2023-07-10T13:44:20.577" v="33"/>
          <pc:sldLayoutMkLst>
            <pc:docMk/>
            <pc:sldMasterMk cId="785561442" sldId="2147483843"/>
            <pc:sldLayoutMk cId="2715052659" sldId="2147483899"/>
          </pc:sldLayoutMkLst>
        </pc:sldLayoutChg>
        <pc:sldLayoutChg chg="modTransition">
          <pc:chgData name="Struselis, Alex [MOEN/CT/U79]" userId="d7b12983-a0af-482a-9310-b4188f042483" providerId="ADAL" clId="{BBA6D592-0673-4847-AFC2-87CE5D3784FD}" dt="2023-07-10T13:44:20.577" v="33"/>
          <pc:sldLayoutMkLst>
            <pc:docMk/>
            <pc:sldMasterMk cId="785561442" sldId="2147483843"/>
            <pc:sldLayoutMk cId="224906219" sldId="2147483900"/>
          </pc:sldLayoutMkLst>
        </pc:sldLayoutChg>
      </pc:sldMasterChg>
      <pc:sldMasterChg chg="modTransition modSldLayout">
        <pc:chgData name="Struselis, Alex [MOEN/CT/U79]" userId="d7b12983-a0af-482a-9310-b4188f042483" providerId="ADAL" clId="{BBA6D592-0673-4847-AFC2-87CE5D3784FD}" dt="2023-07-10T13:44:20.577" v="33"/>
        <pc:sldMasterMkLst>
          <pc:docMk/>
          <pc:sldMasterMk cId="1571274370" sldId="2147483901"/>
        </pc:sldMasterMkLst>
        <pc:sldLayoutChg chg="modTransition">
          <pc:chgData name="Struselis, Alex [MOEN/CT/U79]" userId="d7b12983-a0af-482a-9310-b4188f042483" providerId="ADAL" clId="{BBA6D592-0673-4847-AFC2-87CE5D3784FD}" dt="2023-07-10T13:44:20.577" v="33"/>
          <pc:sldLayoutMkLst>
            <pc:docMk/>
            <pc:sldMasterMk cId="1571274370" sldId="2147483859"/>
            <pc:sldLayoutMk cId="4185512835" sldId="2147483902"/>
          </pc:sldLayoutMkLst>
        </pc:sldLayoutChg>
        <pc:sldLayoutChg chg="modTransition">
          <pc:chgData name="Struselis, Alex [MOEN/CT/U79]" userId="d7b12983-a0af-482a-9310-b4188f042483" providerId="ADAL" clId="{BBA6D592-0673-4847-AFC2-87CE5D3784FD}" dt="2023-07-10T13:44:20.577" v="33"/>
          <pc:sldLayoutMkLst>
            <pc:docMk/>
            <pc:sldMasterMk cId="1571274370" sldId="2147483859"/>
            <pc:sldLayoutMk cId="1928645661" sldId="2147483903"/>
          </pc:sldLayoutMkLst>
        </pc:sldLayoutChg>
      </pc:sldMasterChg>
      <pc:sldMasterChg chg="modTransition modSldLayout">
        <pc:chgData name="Struselis, Alex [MOEN/CT/U79]" userId="d7b12983-a0af-482a-9310-b4188f042483" providerId="ADAL" clId="{BBA6D592-0673-4847-AFC2-87CE5D3784FD}" dt="2023-07-10T13:44:20.577" v="33"/>
        <pc:sldMasterMkLst>
          <pc:docMk/>
          <pc:sldMasterMk cId="3643762833" sldId="2147483904"/>
        </pc:sldMasterMkLst>
        <pc:sldLayoutChg chg="modTransition">
          <pc:chgData name="Struselis, Alex [MOEN/CT/U79]" userId="d7b12983-a0af-482a-9310-b4188f042483" providerId="ADAL" clId="{BBA6D592-0673-4847-AFC2-87CE5D3784FD}" dt="2023-07-10T13:44:20.577" v="33"/>
          <pc:sldLayoutMkLst>
            <pc:docMk/>
            <pc:sldMasterMk cId="3643762833" sldId="2147483872"/>
            <pc:sldLayoutMk cId="230463136" sldId="2147483905"/>
          </pc:sldLayoutMkLst>
        </pc:sldLayoutChg>
        <pc:sldLayoutChg chg="modTransition">
          <pc:chgData name="Struselis, Alex [MOEN/CT/U79]" userId="d7b12983-a0af-482a-9310-b4188f042483" providerId="ADAL" clId="{BBA6D592-0673-4847-AFC2-87CE5D3784FD}" dt="2023-07-10T13:44:20.577" v="33"/>
          <pc:sldLayoutMkLst>
            <pc:docMk/>
            <pc:sldMasterMk cId="3643762833" sldId="2147483872"/>
            <pc:sldLayoutMk cId="3364596676" sldId="2147483906"/>
          </pc:sldLayoutMkLst>
        </pc:sldLayoutChg>
        <pc:sldLayoutChg chg="modTransition">
          <pc:chgData name="Struselis, Alex [MOEN/CT/U79]" userId="d7b12983-a0af-482a-9310-b4188f042483" providerId="ADAL" clId="{BBA6D592-0673-4847-AFC2-87CE5D3784FD}" dt="2023-07-10T13:44:20.577" v="33"/>
          <pc:sldLayoutMkLst>
            <pc:docMk/>
            <pc:sldMasterMk cId="3643762833" sldId="2147483872"/>
            <pc:sldLayoutMk cId="4217811961" sldId="2147483907"/>
          </pc:sldLayoutMkLst>
        </pc:sldLayoutChg>
        <pc:sldLayoutChg chg="modTransition">
          <pc:chgData name="Struselis, Alex [MOEN/CT/U79]" userId="d7b12983-a0af-482a-9310-b4188f042483" providerId="ADAL" clId="{BBA6D592-0673-4847-AFC2-87CE5D3784FD}" dt="2023-07-10T13:44:20.577" v="33"/>
          <pc:sldLayoutMkLst>
            <pc:docMk/>
            <pc:sldMasterMk cId="3643762833" sldId="2147483872"/>
            <pc:sldLayoutMk cId="1160245582" sldId="2147483908"/>
          </pc:sldLayoutMkLst>
        </pc:sldLayoutChg>
        <pc:sldLayoutChg chg="modTransition">
          <pc:chgData name="Struselis, Alex [MOEN/CT/U79]" userId="d7b12983-a0af-482a-9310-b4188f042483" providerId="ADAL" clId="{BBA6D592-0673-4847-AFC2-87CE5D3784FD}" dt="2023-07-10T13:44:20.577" v="33"/>
          <pc:sldLayoutMkLst>
            <pc:docMk/>
            <pc:sldMasterMk cId="3643762833" sldId="2147483872"/>
            <pc:sldLayoutMk cId="387554195" sldId="2147483909"/>
          </pc:sldLayoutMkLst>
        </pc:sldLayoutChg>
        <pc:sldLayoutChg chg="modTransition">
          <pc:chgData name="Struselis, Alex [MOEN/CT/U79]" userId="d7b12983-a0af-482a-9310-b4188f042483" providerId="ADAL" clId="{BBA6D592-0673-4847-AFC2-87CE5D3784FD}" dt="2023-07-10T13:44:20.577" v="33"/>
          <pc:sldLayoutMkLst>
            <pc:docMk/>
            <pc:sldMasterMk cId="3643762833" sldId="2147483872"/>
            <pc:sldLayoutMk cId="3480047598" sldId="2147483910"/>
          </pc:sldLayoutMkLst>
        </pc:sldLayoutChg>
        <pc:sldLayoutChg chg="modTransition">
          <pc:chgData name="Struselis, Alex [MOEN/CT/U79]" userId="d7b12983-a0af-482a-9310-b4188f042483" providerId="ADAL" clId="{BBA6D592-0673-4847-AFC2-87CE5D3784FD}" dt="2023-07-10T13:44:20.577" v="33"/>
          <pc:sldLayoutMkLst>
            <pc:docMk/>
            <pc:sldMasterMk cId="3643762833" sldId="2147483872"/>
            <pc:sldLayoutMk cId="3644998696" sldId="2147483911"/>
          </pc:sldLayoutMkLst>
        </pc:sldLayoutChg>
        <pc:sldLayoutChg chg="modTransition">
          <pc:chgData name="Struselis, Alex [MOEN/CT/U79]" userId="d7b12983-a0af-482a-9310-b4188f042483" providerId="ADAL" clId="{BBA6D592-0673-4847-AFC2-87CE5D3784FD}" dt="2023-07-10T13:44:20.577" v="33"/>
          <pc:sldLayoutMkLst>
            <pc:docMk/>
            <pc:sldMasterMk cId="3643762833" sldId="2147483872"/>
            <pc:sldLayoutMk cId="803249351" sldId="2147483912"/>
          </pc:sldLayoutMkLst>
        </pc:sldLayoutChg>
        <pc:sldLayoutChg chg="modTransition">
          <pc:chgData name="Struselis, Alex [MOEN/CT/U79]" userId="d7b12983-a0af-482a-9310-b4188f042483" providerId="ADAL" clId="{BBA6D592-0673-4847-AFC2-87CE5D3784FD}" dt="2023-07-10T13:44:20.577" v="33"/>
          <pc:sldLayoutMkLst>
            <pc:docMk/>
            <pc:sldMasterMk cId="3643762833" sldId="2147483872"/>
            <pc:sldLayoutMk cId="2010444855" sldId="2147483913"/>
          </pc:sldLayoutMkLst>
        </pc:sldLayoutChg>
        <pc:sldLayoutChg chg="modTransition">
          <pc:chgData name="Struselis, Alex [MOEN/CT/U79]" userId="d7b12983-a0af-482a-9310-b4188f042483" providerId="ADAL" clId="{BBA6D592-0673-4847-AFC2-87CE5D3784FD}" dt="2023-07-10T13:44:20.577" v="33"/>
          <pc:sldLayoutMkLst>
            <pc:docMk/>
            <pc:sldMasterMk cId="3643762833" sldId="2147483872"/>
            <pc:sldLayoutMk cId="2929734563" sldId="2147483914"/>
          </pc:sldLayoutMkLst>
        </pc:sldLayoutChg>
        <pc:sldLayoutChg chg="modTransition">
          <pc:chgData name="Struselis, Alex [MOEN/CT/U79]" userId="d7b12983-a0af-482a-9310-b4188f042483" providerId="ADAL" clId="{BBA6D592-0673-4847-AFC2-87CE5D3784FD}" dt="2023-07-10T13:44:20.577" v="33"/>
          <pc:sldLayoutMkLst>
            <pc:docMk/>
            <pc:sldMasterMk cId="3643762833" sldId="2147483872"/>
            <pc:sldLayoutMk cId="1457195895" sldId="2147483915"/>
          </pc:sldLayoutMkLst>
        </pc:sldLayoutChg>
        <pc:sldLayoutChg chg="modTransition">
          <pc:chgData name="Struselis, Alex [MOEN/CT/U79]" userId="d7b12983-a0af-482a-9310-b4188f042483" providerId="ADAL" clId="{BBA6D592-0673-4847-AFC2-87CE5D3784FD}" dt="2023-07-10T13:44:20.577" v="33"/>
          <pc:sldLayoutMkLst>
            <pc:docMk/>
            <pc:sldMasterMk cId="3643762833" sldId="2147483872"/>
            <pc:sldLayoutMk cId="5539746" sldId="2147483916"/>
          </pc:sldLayoutMkLst>
        </pc:sldLayoutChg>
      </pc:sldMasterChg>
    </pc:docChg>
  </pc:docChgLst>
  <pc:docChgLst>
    <pc:chgData name="Farren, Kitty [MOEN/CT/GRO]" userId="ef427c36-77b3-4410-ae95-1692c87cb60f" providerId="ADAL" clId="{35EADFC7-3DE9-4661-8383-2C77F97EC518}"/>
    <pc:docChg chg="undo custSel addSld delSld modSld">
      <pc:chgData name="Farren, Kitty [MOEN/CT/GRO]" userId="ef427c36-77b3-4410-ae95-1692c87cb60f" providerId="ADAL" clId="{35EADFC7-3DE9-4661-8383-2C77F97EC518}" dt="2023-07-10T13:06:22.253" v="590" actId="171"/>
      <pc:docMkLst>
        <pc:docMk/>
      </pc:docMkLst>
      <pc:sldChg chg="modSp mod">
        <pc:chgData name="Farren, Kitty [MOEN/CT/GRO]" userId="ef427c36-77b3-4410-ae95-1692c87cb60f" providerId="ADAL" clId="{35EADFC7-3DE9-4661-8383-2C77F97EC518}" dt="2023-07-10T13:01:26.990" v="578" actId="20577"/>
        <pc:sldMkLst>
          <pc:docMk/>
          <pc:sldMk cId="2812325201" sldId="660"/>
        </pc:sldMkLst>
        <pc:spChg chg="mod">
          <ac:chgData name="Farren, Kitty [MOEN/CT/GRO]" userId="ef427c36-77b3-4410-ae95-1692c87cb60f" providerId="ADAL" clId="{35EADFC7-3DE9-4661-8383-2C77F97EC518}" dt="2023-07-10T13:01:26.990" v="578" actId="20577"/>
          <ac:spMkLst>
            <pc:docMk/>
            <pc:sldMk cId="2812325201" sldId="660"/>
            <ac:spMk id="5" creationId="{00000000-0000-0000-0000-000000000000}"/>
          </ac:spMkLst>
        </pc:spChg>
        <pc:spChg chg="mod">
          <ac:chgData name="Farren, Kitty [MOEN/CT/GRO]" userId="ef427c36-77b3-4410-ae95-1692c87cb60f" providerId="ADAL" clId="{35EADFC7-3DE9-4661-8383-2C77F97EC518}" dt="2023-07-10T12:48:46.422" v="51" actId="20577"/>
          <ac:spMkLst>
            <pc:docMk/>
            <pc:sldMk cId="2812325201" sldId="660"/>
            <ac:spMk id="7" creationId="{00000000-0000-0000-0000-000000000000}"/>
          </ac:spMkLst>
        </pc:spChg>
      </pc:sldChg>
      <pc:sldChg chg="addSp modSp mod modTransition">
        <pc:chgData name="Farren, Kitty [MOEN/CT/GRO]" userId="ef427c36-77b3-4410-ae95-1692c87cb60f" providerId="ADAL" clId="{35EADFC7-3DE9-4661-8383-2C77F97EC518}" dt="2023-07-10T13:06:22.253" v="590" actId="171"/>
        <pc:sldMkLst>
          <pc:docMk/>
          <pc:sldMk cId="1961884582" sldId="720"/>
        </pc:sldMkLst>
        <pc:spChg chg="mod">
          <ac:chgData name="Farren, Kitty [MOEN/CT/GRO]" userId="ef427c36-77b3-4410-ae95-1692c87cb60f" providerId="ADAL" clId="{35EADFC7-3DE9-4661-8383-2C77F97EC518}" dt="2023-07-10T12:58:40.059" v="570" actId="313"/>
          <ac:spMkLst>
            <pc:docMk/>
            <pc:sldMk cId="1961884582" sldId="720"/>
            <ac:spMk id="2" creationId="{8C9876A1-C1F9-46A9-A9E6-43D959AEBB28}"/>
          </ac:spMkLst>
        </pc:spChg>
        <pc:picChg chg="mod">
          <ac:chgData name="Farren, Kitty [MOEN/CT/GRO]" userId="ef427c36-77b3-4410-ae95-1692c87cb60f" providerId="ADAL" clId="{35EADFC7-3DE9-4661-8383-2C77F97EC518}" dt="2023-07-10T12:58:16.907" v="564" actId="1076"/>
          <ac:picMkLst>
            <pc:docMk/>
            <pc:sldMk cId="1961884582" sldId="720"/>
            <ac:picMk id="5" creationId="{28DFAAEF-9430-1422-6257-B84961545D82}"/>
          </ac:picMkLst>
        </pc:picChg>
        <pc:picChg chg="add mod ord">
          <ac:chgData name="Farren, Kitty [MOEN/CT/GRO]" userId="ef427c36-77b3-4410-ae95-1692c87cb60f" providerId="ADAL" clId="{35EADFC7-3DE9-4661-8383-2C77F97EC518}" dt="2023-07-10T13:06:22.253" v="590" actId="171"/>
          <ac:picMkLst>
            <pc:docMk/>
            <pc:sldMk cId="1961884582" sldId="720"/>
            <ac:picMk id="6" creationId="{A7CE6D3C-AF66-5063-7826-8D4D88AB7289}"/>
          </ac:picMkLst>
        </pc:picChg>
        <pc:picChg chg="mod">
          <ac:chgData name="Farren, Kitty [MOEN/CT/GRO]" userId="ef427c36-77b3-4410-ae95-1692c87cb60f" providerId="ADAL" clId="{35EADFC7-3DE9-4661-8383-2C77F97EC518}" dt="2023-07-10T12:58:37.125" v="569" actId="1076"/>
          <ac:picMkLst>
            <pc:docMk/>
            <pc:sldMk cId="1961884582" sldId="720"/>
            <ac:picMk id="7" creationId="{1667AC2E-C5DB-9695-E630-0D2FBB2DCC4C}"/>
          </ac:picMkLst>
        </pc:picChg>
        <pc:picChg chg="mod">
          <ac:chgData name="Farren, Kitty [MOEN/CT/GRO]" userId="ef427c36-77b3-4410-ae95-1692c87cb60f" providerId="ADAL" clId="{35EADFC7-3DE9-4661-8383-2C77F97EC518}" dt="2023-07-10T12:58:12.692" v="563" actId="1076"/>
          <ac:picMkLst>
            <pc:docMk/>
            <pc:sldMk cId="1961884582" sldId="720"/>
            <ac:picMk id="9" creationId="{380CBB30-DB07-6717-EA38-CD6E8212675B}"/>
          </ac:picMkLst>
        </pc:picChg>
        <pc:picChg chg="mod">
          <ac:chgData name="Farren, Kitty [MOEN/CT/GRO]" userId="ef427c36-77b3-4410-ae95-1692c87cb60f" providerId="ADAL" clId="{35EADFC7-3DE9-4661-8383-2C77F97EC518}" dt="2023-07-10T12:58:32.879" v="568" actId="1076"/>
          <ac:picMkLst>
            <pc:docMk/>
            <pc:sldMk cId="1961884582" sldId="720"/>
            <ac:picMk id="11" creationId="{52FB897D-24F5-D367-E1BF-EE3E5B33F48C}"/>
          </ac:picMkLst>
        </pc:picChg>
      </pc:sldChg>
      <pc:sldChg chg="addSp modSp mod">
        <pc:chgData name="Farren, Kitty [MOEN/CT/GRO]" userId="ef427c36-77b3-4410-ae95-1692c87cb60f" providerId="ADAL" clId="{35EADFC7-3DE9-4661-8383-2C77F97EC518}" dt="2023-07-10T12:56:26.724" v="427" actId="14100"/>
        <pc:sldMkLst>
          <pc:docMk/>
          <pc:sldMk cId="106601240" sldId="721"/>
        </pc:sldMkLst>
        <pc:spChg chg="mod">
          <ac:chgData name="Farren, Kitty [MOEN/CT/GRO]" userId="ef427c36-77b3-4410-ae95-1692c87cb60f" providerId="ADAL" clId="{35EADFC7-3DE9-4661-8383-2C77F97EC518}" dt="2023-07-10T12:56:26.724" v="427" actId="14100"/>
          <ac:spMkLst>
            <pc:docMk/>
            <pc:sldMk cId="106601240" sldId="721"/>
            <ac:spMk id="2" creationId="{0E3F0CE4-6FC0-78C4-A77E-6BD7F1C23C3E}"/>
          </ac:spMkLst>
        </pc:spChg>
        <pc:picChg chg="add mod">
          <ac:chgData name="Farren, Kitty [MOEN/CT/GRO]" userId="ef427c36-77b3-4410-ae95-1692c87cb60f" providerId="ADAL" clId="{35EADFC7-3DE9-4661-8383-2C77F97EC518}" dt="2023-07-10T12:55:29.947" v="418" actId="1076"/>
          <ac:picMkLst>
            <pc:docMk/>
            <pc:sldMk cId="106601240" sldId="721"/>
            <ac:picMk id="5" creationId="{603C5DE9-4C1F-7BF6-9B68-843B5177FC74}"/>
          </ac:picMkLst>
        </pc:picChg>
        <pc:picChg chg="add mod">
          <ac:chgData name="Farren, Kitty [MOEN/CT/GRO]" userId="ef427c36-77b3-4410-ae95-1692c87cb60f" providerId="ADAL" clId="{35EADFC7-3DE9-4661-8383-2C77F97EC518}" dt="2023-07-10T12:55:36.691" v="419" actId="1076"/>
          <ac:picMkLst>
            <pc:docMk/>
            <pc:sldMk cId="106601240" sldId="721"/>
            <ac:picMk id="7" creationId="{83492D69-D3E0-B9D7-74EC-30409AA3C095}"/>
          </ac:picMkLst>
        </pc:picChg>
        <pc:picChg chg="add mod">
          <ac:chgData name="Farren, Kitty [MOEN/CT/GRO]" userId="ef427c36-77b3-4410-ae95-1692c87cb60f" providerId="ADAL" clId="{35EADFC7-3DE9-4661-8383-2C77F97EC518}" dt="2023-07-10T12:56:23.924" v="426" actId="1076"/>
          <ac:picMkLst>
            <pc:docMk/>
            <pc:sldMk cId="106601240" sldId="721"/>
            <ac:picMk id="9" creationId="{27476B57-9D69-2D7D-D41A-6A83FB0C7C1F}"/>
          </ac:picMkLst>
        </pc:picChg>
      </pc:sldChg>
      <pc:sldChg chg="addSp modSp new mod modClrScheme chgLayout">
        <pc:chgData name="Farren, Kitty [MOEN/CT/GRO]" userId="ef427c36-77b3-4410-ae95-1692c87cb60f" providerId="ADAL" clId="{35EADFC7-3DE9-4661-8383-2C77F97EC518}" dt="2023-07-10T13:02:08.430" v="579" actId="20577"/>
        <pc:sldMkLst>
          <pc:docMk/>
          <pc:sldMk cId="3356066424" sldId="722"/>
        </pc:sldMkLst>
        <pc:spChg chg="mod">
          <ac:chgData name="Farren, Kitty [MOEN/CT/GRO]" userId="ef427c36-77b3-4410-ae95-1692c87cb60f" providerId="ADAL" clId="{35EADFC7-3DE9-4661-8383-2C77F97EC518}" dt="2023-07-10T13:02:08.430" v="579" actId="20577"/>
          <ac:spMkLst>
            <pc:docMk/>
            <pc:sldMk cId="3356066424" sldId="722"/>
            <ac:spMk id="2" creationId="{2E64EB1B-73F3-8EEC-84D1-5CA60CE8ECB6}"/>
          </ac:spMkLst>
        </pc:spChg>
        <pc:spChg chg="mod ord">
          <ac:chgData name="Farren, Kitty [MOEN/CT/GRO]" userId="ef427c36-77b3-4410-ae95-1692c87cb60f" providerId="ADAL" clId="{35EADFC7-3DE9-4661-8383-2C77F97EC518}" dt="2023-07-10T12:54:03.964" v="397" actId="26606"/>
          <ac:spMkLst>
            <pc:docMk/>
            <pc:sldMk cId="3356066424" sldId="722"/>
            <ac:spMk id="3" creationId="{14F7B981-CF58-F1F4-D7B3-E331EF07EB8E}"/>
          </ac:spMkLst>
        </pc:spChg>
        <pc:picChg chg="add mod modCrop">
          <ac:chgData name="Farren, Kitty [MOEN/CT/GRO]" userId="ef427c36-77b3-4410-ae95-1692c87cb60f" providerId="ADAL" clId="{35EADFC7-3DE9-4661-8383-2C77F97EC518}" dt="2023-07-10T12:57:10.698" v="488" actId="18131"/>
          <ac:picMkLst>
            <pc:docMk/>
            <pc:sldMk cId="3356066424" sldId="722"/>
            <ac:picMk id="5" creationId="{89C65A81-E4E1-745D-4AAF-1961ACF435B7}"/>
          </ac:picMkLst>
        </pc:picChg>
      </pc:sldChg>
      <pc:sldChg chg="del">
        <pc:chgData name="Farren, Kitty [MOEN/CT/GRO]" userId="ef427c36-77b3-4410-ae95-1692c87cb60f" providerId="ADAL" clId="{35EADFC7-3DE9-4661-8383-2C77F97EC518}" dt="2023-07-10T12:49:12.738" v="52" actId="47"/>
        <pc:sldMkLst>
          <pc:docMk/>
          <pc:sldMk cId="3606955954" sldId="722"/>
        </pc:sldMkLst>
      </pc:sldChg>
      <pc:sldChg chg="new del">
        <pc:chgData name="Farren, Kitty [MOEN/CT/GRO]" userId="ef427c36-77b3-4410-ae95-1692c87cb60f" providerId="ADAL" clId="{35EADFC7-3DE9-4661-8383-2C77F97EC518}" dt="2023-07-10T12:49:25.582" v="54" actId="47"/>
        <pc:sldMkLst>
          <pc:docMk/>
          <pc:sldMk cId="3792864081" sldId="72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5970" cy="496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2" rIns="91425" bIns="45712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149" y="1"/>
            <a:ext cx="2945970" cy="496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2" rIns="91425" bIns="45712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</a:defRPr>
            </a:lvl1pPr>
          </a:lstStyle>
          <a:p>
            <a:pPr>
              <a:defRPr/>
            </a:pPr>
            <a:fld id="{9D348C37-D365-49B6-AAD3-E01C42F4653B}" type="datetimeFigureOut">
              <a:rPr lang="en-US"/>
              <a:pPr>
                <a:defRPr/>
              </a:pPr>
              <a:t>7/26/2023</a:t>
            </a:fld>
            <a:endParaRPr lang="en-US"/>
          </a:p>
        </p:txBody>
      </p:sp>
      <p:sp>
        <p:nvSpPr>
          <p:cNvPr id="665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28258"/>
            <a:ext cx="2945970" cy="496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2" rIns="91425" bIns="45712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65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149" y="9428258"/>
            <a:ext cx="2945970" cy="496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2" rIns="91425" bIns="45712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</a:defRPr>
            </a:lvl1pPr>
          </a:lstStyle>
          <a:p>
            <a:pPr>
              <a:defRPr/>
            </a:pPr>
            <a:fld id="{3592A8B8-B240-48DB-9A86-F3F8CF92C9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0945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1" y="1"/>
            <a:ext cx="2945970" cy="496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61" tIns="46580" rIns="93161" bIns="46580" numCol="1" anchor="t" anchorCtr="0" compatLnSpc="1">
            <a:prstTxWarp prst="textNoShape">
              <a:avLst/>
            </a:prstTxWarp>
          </a:bodyPr>
          <a:lstStyle>
            <a:lvl1pPr defTabSz="931699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50149" y="1"/>
            <a:ext cx="2945970" cy="496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61" tIns="46580" rIns="93161" bIns="46580" numCol="1" anchor="t" anchorCtr="0" compatLnSpc="1">
            <a:prstTxWarp prst="textNoShape">
              <a:avLst/>
            </a:prstTxWarp>
          </a:bodyPr>
          <a:lstStyle>
            <a:lvl1pPr algn="r" defTabSz="931699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5EA62BF1-4D5F-4369-A74F-93BDD7685DBE}" type="datetimeFigureOut">
              <a:rPr lang="en-US"/>
              <a:pPr>
                <a:defRPr/>
              </a:pPr>
              <a:t>7/26/2023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5" tIns="45712" rIns="91425" bIns="45712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0080" y="4715837"/>
            <a:ext cx="5437518" cy="4466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61" tIns="46580" rIns="93161" bIns="465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1" y="9428258"/>
            <a:ext cx="2945970" cy="496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61" tIns="46580" rIns="93161" bIns="46580" numCol="1" anchor="b" anchorCtr="0" compatLnSpc="1">
            <a:prstTxWarp prst="textNoShape">
              <a:avLst/>
            </a:prstTxWarp>
          </a:bodyPr>
          <a:lstStyle>
            <a:lvl1pPr defTabSz="931699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50149" y="9428258"/>
            <a:ext cx="2945970" cy="496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61" tIns="46580" rIns="93161" bIns="46580" numCol="1" anchor="b" anchorCtr="0" compatLnSpc="1">
            <a:prstTxWarp prst="textNoShape">
              <a:avLst/>
            </a:prstTxWarp>
          </a:bodyPr>
          <a:lstStyle>
            <a:lvl1pPr algn="r" defTabSz="931699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B961EB29-73E8-469C-9A0F-C2FE88394E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5843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9.emf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(with colour ba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46" y="17756"/>
            <a:ext cx="6667348" cy="6858000"/>
          </a:xfrm>
          <a:prstGeom prst="rect">
            <a:avLst/>
          </a:prstGeom>
        </p:spPr>
      </p:pic>
      <p:sp>
        <p:nvSpPr>
          <p:cNvPr id="22532" name="Rectangle 1028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926434" y="3028403"/>
            <a:ext cx="8534400" cy="1651000"/>
          </a:xfrm>
          <a:prstGeom prst="rect">
            <a:avLst/>
          </a:prstGeom>
        </p:spPr>
        <p:txBody>
          <a:bodyPr/>
          <a:lstStyle>
            <a:lvl1pPr marL="0" indent="0">
              <a:buFont typeface="Wingdings" pitchFamily="2" charset="2"/>
              <a:buNone/>
              <a:defRPr sz="3200" b="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34570" y="4154943"/>
            <a:ext cx="7315200" cy="31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pPr lvl="0"/>
            <a:r>
              <a:rPr lang="en-US"/>
              <a:t>Department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934575" y="4693110"/>
            <a:ext cx="7401983" cy="2841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58" y="401213"/>
            <a:ext cx="2914116" cy="11992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10" y="3496426"/>
            <a:ext cx="8707200" cy="662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58" y="401213"/>
            <a:ext cx="2914116" cy="11992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10" y="3496426"/>
            <a:ext cx="8707200" cy="6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896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d page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27267" y="1206500"/>
            <a:ext cx="3720950" cy="4901337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1"/>
              </a:buClr>
              <a:defRPr sz="16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0"/>
          </p:nvPr>
        </p:nvSpPr>
        <p:spPr>
          <a:xfrm>
            <a:off x="4180175" y="1206500"/>
            <a:ext cx="3720950" cy="4901337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1"/>
              </a:buClr>
              <a:defRPr sz="16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1"/>
          </p:nvPr>
        </p:nvSpPr>
        <p:spPr>
          <a:xfrm>
            <a:off x="8033083" y="1206500"/>
            <a:ext cx="3720950" cy="4901337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1"/>
              </a:buClr>
              <a:defRPr sz="16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362241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9859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d page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60400" y="1206504"/>
            <a:ext cx="11192933" cy="4994275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8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20738"/>
            <a:ext cx="9461541" cy="424988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66280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46" y="17756"/>
            <a:ext cx="6667348" cy="6858000"/>
          </a:xfrm>
          <a:prstGeom prst="rect">
            <a:avLst/>
          </a:prstGeom>
        </p:spPr>
      </p:pic>
      <p:pic>
        <p:nvPicPr>
          <p:cNvPr id="3" name="図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51401" y="5809510"/>
            <a:ext cx="1726230" cy="8005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58" y="2762673"/>
            <a:ext cx="2914116" cy="1199295"/>
          </a:xfrm>
          <a:prstGeom prst="rect">
            <a:avLst/>
          </a:prstGeom>
        </p:spPr>
      </p:pic>
      <p:pic>
        <p:nvPicPr>
          <p:cNvPr id="5" name="図 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251401" y="5809510"/>
            <a:ext cx="1726230" cy="8005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58" y="2762673"/>
            <a:ext cx="2914116" cy="119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056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ub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46" y="17756"/>
            <a:ext cx="6667348" cy="68579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734"/>
            <a:ext cx="1445459" cy="594708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9" name="TextBox 18"/>
          <p:cNvSpPr txBox="1"/>
          <p:nvPr userDrawn="1"/>
        </p:nvSpPr>
        <p:spPr bwMode="auto">
          <a:xfrm>
            <a:off x="2414666" y="334333"/>
            <a:ext cx="8302217" cy="40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2000" b="1">
                <a:solidFill>
                  <a:schemeClr val="bg1"/>
                </a:solidFill>
                <a:latin typeface="+mj-lt"/>
              </a:rPr>
              <a:t>TITLE</a:t>
            </a:r>
            <a:endParaRPr lang="en-GB" sz="2000" b="1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tangle 22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3"/>
              </a:gs>
              <a:gs pos="100000">
                <a:schemeClr val="accent4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27267" y="1206500"/>
            <a:ext cx="11417890" cy="4919092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sz="28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3"/>
              </a:buClr>
              <a:defRPr sz="24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3"/>
              </a:buClr>
              <a:defRPr sz="20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3"/>
              </a:buClr>
              <a:defRPr sz="18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3"/>
              </a:buClr>
              <a:defRPr sz="18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353365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0E8363-31AB-43C2-BBD3-E83E95566776}"/>
              </a:ext>
            </a:extLst>
          </p:cNvPr>
          <p:cNvSpPr/>
          <p:nvPr userDrawn="1"/>
        </p:nvSpPr>
        <p:spPr bwMode="auto">
          <a:xfrm>
            <a:off x="11683999" y="6438331"/>
            <a:ext cx="161291" cy="107249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9AB41A6E-A241-47D7-B8BE-E98BD27635C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3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>
              <a:solidFill>
                <a:schemeClr val="accent3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0526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b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2" name="TextBox 21"/>
          <p:cNvSpPr txBox="1"/>
          <p:nvPr/>
        </p:nvSpPr>
        <p:spPr bwMode="auto">
          <a:xfrm>
            <a:off x="2414666" y="334333"/>
            <a:ext cx="8302217" cy="40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2000" b="1">
                <a:solidFill>
                  <a:schemeClr val="bg1"/>
                </a:solidFill>
                <a:latin typeface="+mj-lt"/>
              </a:rPr>
              <a:t>TITLE</a:t>
            </a:r>
            <a:endParaRPr lang="en-GB" sz="2000" b="1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3"/>
              </a:gs>
              <a:gs pos="100000">
                <a:schemeClr val="accent4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327267" y="1206500"/>
            <a:ext cx="11417890" cy="4919092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sz="2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3"/>
              </a:buClr>
              <a:defRPr sz="2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3"/>
              </a:buClr>
              <a:defRPr sz="20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3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3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353365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46" y="17756"/>
            <a:ext cx="6667348" cy="685799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651"/>
            <a:ext cx="1445459" cy="5948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2CE9E1A-B06B-40FA-9F87-AABD3AD35C53}"/>
              </a:ext>
            </a:extLst>
          </p:cNvPr>
          <p:cNvSpPr/>
          <p:nvPr userDrawn="1"/>
        </p:nvSpPr>
        <p:spPr bwMode="auto">
          <a:xfrm>
            <a:off x="11683999" y="6438331"/>
            <a:ext cx="161291" cy="1072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8E8151A4-F736-4AFB-82DA-05F56C255A5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3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>
              <a:solidFill>
                <a:schemeClr val="accent3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062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ub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46" y="17756"/>
            <a:ext cx="6667347" cy="68579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734"/>
            <a:ext cx="1445459" cy="594708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9" name="TextBox 18"/>
          <p:cNvSpPr txBox="1"/>
          <p:nvPr userDrawn="1"/>
        </p:nvSpPr>
        <p:spPr bwMode="auto">
          <a:xfrm>
            <a:off x="2414666" y="334333"/>
            <a:ext cx="8302217" cy="40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2000" b="1">
                <a:solidFill>
                  <a:schemeClr val="bg1"/>
                </a:solidFill>
                <a:latin typeface="+mj-lt"/>
              </a:rPr>
              <a:t>TITLE</a:t>
            </a:r>
            <a:endParaRPr lang="en-GB" sz="2000" b="1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tangle 22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7" name="Rectangle 6"/>
          <p:cNvSpPr txBox="1">
            <a:spLocks noChangeArrowheads="1"/>
          </p:cNvSpPr>
          <p:nvPr userDrawn="1"/>
        </p:nvSpPr>
        <p:spPr bwMode="auto">
          <a:xfrm>
            <a:off x="255606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6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>
              <a:solidFill>
                <a:schemeClr val="accent6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27267" y="1206500"/>
            <a:ext cx="11417890" cy="4919092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 sz="28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6"/>
              </a:buClr>
              <a:defRPr sz="24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6"/>
              </a:buClr>
              <a:defRPr sz="20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6"/>
              </a:buClr>
              <a:defRPr sz="18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6"/>
              </a:buClr>
              <a:defRPr sz="18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353365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80EBCA-E0A5-4FA4-ABA3-17624FE9CADA}"/>
              </a:ext>
            </a:extLst>
          </p:cNvPr>
          <p:cNvSpPr/>
          <p:nvPr userDrawn="1"/>
        </p:nvSpPr>
        <p:spPr bwMode="auto">
          <a:xfrm>
            <a:off x="11683999" y="6438331"/>
            <a:ext cx="161291" cy="107249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FF3F02E5-C663-4B57-99F4-740C75CCCC1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6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>
              <a:solidFill>
                <a:schemeClr val="accent6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5128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d page -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353365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46" y="17756"/>
            <a:ext cx="6667347" cy="6857999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27267" y="1206500"/>
            <a:ext cx="11417890" cy="4919092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 sz="2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6"/>
              </a:buClr>
              <a:defRPr sz="2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6"/>
              </a:buClr>
              <a:defRPr sz="20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6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6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A2B0C8-40F5-451D-881B-82849D47ACD6}"/>
              </a:ext>
            </a:extLst>
          </p:cNvPr>
          <p:cNvSpPr/>
          <p:nvPr userDrawn="1"/>
        </p:nvSpPr>
        <p:spPr bwMode="auto">
          <a:xfrm>
            <a:off x="11683999" y="6438331"/>
            <a:ext cx="161291" cy="1072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81EA95D0-CC9B-4F18-B54E-2D8ED5842D5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6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>
              <a:solidFill>
                <a:schemeClr val="accent6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6456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(with colour ba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46" y="17756"/>
            <a:ext cx="6667348" cy="6858000"/>
          </a:xfrm>
          <a:prstGeom prst="rect">
            <a:avLst/>
          </a:prstGeom>
        </p:spPr>
      </p:pic>
      <p:sp>
        <p:nvSpPr>
          <p:cNvPr id="22532" name="Rectangle 1028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926434" y="3028403"/>
            <a:ext cx="8534400" cy="1651000"/>
          </a:xfrm>
          <a:prstGeom prst="rect">
            <a:avLst/>
          </a:prstGeom>
        </p:spPr>
        <p:txBody>
          <a:bodyPr/>
          <a:lstStyle>
            <a:lvl1pPr marL="0" indent="0">
              <a:buFont typeface="Wingdings" pitchFamily="2" charset="2"/>
              <a:buNone/>
              <a:defRPr sz="3200" b="1" baseline="0">
                <a:solidFill>
                  <a:schemeClr val="tx1"/>
                </a:solidFill>
                <a:latin typeface="Axia Black" panose="020B0A03030202020206" pitchFamily="34" charset="0"/>
                <a:ea typeface="Axia Black" panose="020B0A03030202020206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34570" y="4154943"/>
            <a:ext cx="7315200" cy="31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pPr lvl="0"/>
            <a:r>
              <a:rPr lang="en-US"/>
              <a:t>Department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934575" y="4693110"/>
            <a:ext cx="7401983" cy="2841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58" y="401213"/>
            <a:ext cx="2914116" cy="11992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10" y="3496426"/>
            <a:ext cx="8707200" cy="662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58" y="401213"/>
            <a:ext cx="2914116" cy="11992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10" y="3496426"/>
            <a:ext cx="8707200" cy="662400"/>
          </a:xfrm>
          <a:prstGeom prst="rect">
            <a:avLst/>
          </a:prstGeom>
        </p:spPr>
      </p:pic>
      <p:pic>
        <p:nvPicPr>
          <p:cNvPr id="14" name="図 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5251401" y="5809510"/>
            <a:ext cx="1726230" cy="80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631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46" y="17756"/>
            <a:ext cx="6667348" cy="6858000"/>
          </a:xfrm>
          <a:prstGeom prst="rect">
            <a:avLst/>
          </a:prstGeom>
        </p:spPr>
      </p:pic>
      <p:pic>
        <p:nvPicPr>
          <p:cNvPr id="3" name="図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51401" y="5809510"/>
            <a:ext cx="1726230" cy="8005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58" y="2762673"/>
            <a:ext cx="2914116" cy="1199295"/>
          </a:xfrm>
          <a:prstGeom prst="rect">
            <a:avLst/>
          </a:prstGeom>
        </p:spPr>
      </p:pic>
      <p:pic>
        <p:nvPicPr>
          <p:cNvPr id="5" name="図 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251401" y="5809510"/>
            <a:ext cx="1726230" cy="8005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58" y="2762673"/>
            <a:ext cx="2914116" cy="119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966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Left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7" y="0"/>
            <a:ext cx="5812972" cy="6858000"/>
          </a:xfrm>
          <a:prstGeom prst="rect">
            <a:avLst/>
          </a:prstGeom>
        </p:spPr>
        <p:txBody>
          <a:bodyPr/>
          <a:lstStyle>
            <a:lvl1pPr>
              <a:defRPr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GB"/>
              <a:t>Click to add picture</a:t>
            </a:r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684" y="247651"/>
            <a:ext cx="1445459" cy="594874"/>
          </a:xfrm>
          <a:prstGeom prst="rect">
            <a:avLst/>
          </a:prstGeom>
        </p:spPr>
      </p:pic>
      <p:sp>
        <p:nvSpPr>
          <p:cNvPr id="14" name="Rectangle 6"/>
          <p:cNvSpPr txBox="1">
            <a:spLocks noChangeArrowheads="1"/>
          </p:cNvSpPr>
          <p:nvPr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>
              <a:solidFill>
                <a:schemeClr val="accent1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  <p:sp>
        <p:nvSpPr>
          <p:cNvPr id="16" name="Rectangle 1028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939320" y="3028403"/>
            <a:ext cx="6056522" cy="709096"/>
          </a:xfrm>
          <a:prstGeom prst="rect">
            <a:avLst/>
          </a:prstGeom>
        </p:spPr>
        <p:txBody>
          <a:bodyPr/>
          <a:lstStyle>
            <a:lvl1pPr marL="0" indent="0">
              <a:buFont typeface="Wingdings" pitchFamily="2" charset="2"/>
              <a:buNone/>
              <a:defRPr sz="3200" b="1" baseline="0">
                <a:solidFill>
                  <a:schemeClr val="tx1"/>
                </a:solidFill>
                <a:latin typeface="Axia Black" panose="020B0A03030202020206" pitchFamily="34" charset="0"/>
                <a:ea typeface="Axia Black" panose="020B0A03030202020206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947456" y="4154943"/>
            <a:ext cx="6048386" cy="31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pPr lvl="0"/>
            <a:r>
              <a:rPr lang="en-US"/>
              <a:t>Sub Title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5" y="3576204"/>
            <a:ext cx="6558804" cy="4989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684" y="247651"/>
            <a:ext cx="1445459" cy="59487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5" y="3576204"/>
            <a:ext cx="6558804" cy="49896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487" y="6296370"/>
            <a:ext cx="927694" cy="43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119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d page -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267" y="1206500"/>
            <a:ext cx="11417890" cy="4919092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1"/>
              </a:buClr>
              <a:defRPr sz="2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1"/>
              </a:buClr>
              <a:defRPr sz="20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353365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9812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734"/>
            <a:ext cx="1445459" cy="59470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2" name="TextBox 21"/>
          <p:cNvSpPr txBox="1"/>
          <p:nvPr/>
        </p:nvSpPr>
        <p:spPr bwMode="auto">
          <a:xfrm>
            <a:off x="2414666" y="334333"/>
            <a:ext cx="8302217" cy="40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2000" b="1">
                <a:solidFill>
                  <a:schemeClr val="bg1"/>
                </a:solidFill>
                <a:latin typeface="+mj-lt"/>
              </a:rPr>
              <a:t>TITLE</a:t>
            </a:r>
            <a:endParaRPr lang="en-GB" sz="2000" b="1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Rectangle 6"/>
          <p:cNvSpPr txBox="1">
            <a:spLocks noChangeArrowheads="1"/>
          </p:cNvSpPr>
          <p:nvPr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>
              <a:solidFill>
                <a:schemeClr val="accent1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6296370"/>
            <a:ext cx="927694" cy="431104"/>
          </a:xfrm>
          <a:prstGeom prst="rect">
            <a:avLst/>
          </a:prstGeom>
        </p:spPr>
      </p:pic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327267" y="1206500"/>
            <a:ext cx="11417890" cy="4919092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800" baseline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1"/>
              </a:buClr>
              <a:defRPr sz="2400" baseline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1"/>
              </a:buClr>
              <a:defRPr sz="2000" baseline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1"/>
              </a:buClr>
              <a:defRPr sz="1800" baseline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1"/>
              </a:buClr>
              <a:defRPr sz="1800" baseline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353365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4D31E30-E3C6-4258-BF3F-32BC461EBD4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5" y="6273137"/>
            <a:ext cx="6558804" cy="49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455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ub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5" y="6273137"/>
            <a:ext cx="6558804" cy="4989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1" y="247734"/>
            <a:ext cx="1445456" cy="59470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2" name="TextBox 21"/>
          <p:cNvSpPr txBox="1"/>
          <p:nvPr/>
        </p:nvSpPr>
        <p:spPr bwMode="auto">
          <a:xfrm>
            <a:off x="2414666" y="334333"/>
            <a:ext cx="8302217" cy="40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2000" b="1">
                <a:solidFill>
                  <a:schemeClr val="bg1"/>
                </a:solidFill>
                <a:latin typeface="+mj-lt"/>
              </a:rPr>
              <a:t>TITLE</a:t>
            </a:r>
            <a:endParaRPr lang="en-GB" sz="2000" b="1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Rectangle 6"/>
          <p:cNvSpPr txBox="1">
            <a:spLocks noChangeArrowheads="1"/>
          </p:cNvSpPr>
          <p:nvPr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1"/>
                </a:solidFill>
                <a:latin typeface="+mj-lt"/>
              </a:rPr>
              <a:pPr>
                <a:defRPr/>
              </a:pPr>
              <a:t>‹#›</a:t>
            </a:fld>
            <a:endParaRPr lang="en-US" altLang="ja-JP" sz="90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" name="Rectangle 6"/>
          <p:cNvSpPr txBox="1">
            <a:spLocks noChangeArrowheads="1"/>
          </p:cNvSpPr>
          <p:nvPr userDrawn="1"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>
              <a:solidFill>
                <a:schemeClr val="bg1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6296370"/>
            <a:ext cx="927694" cy="431104"/>
          </a:xfrm>
          <a:prstGeom prst="rect">
            <a:avLst/>
          </a:prstGeom>
        </p:spPr>
      </p:pic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327267" y="1206500"/>
            <a:ext cx="11417890" cy="4919092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2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tx1"/>
              </a:buClr>
              <a:defRPr sz="2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tx1"/>
              </a:buClr>
              <a:defRPr sz="20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tx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tx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353365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5541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ub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46" y="17756"/>
            <a:ext cx="6667348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11683999" y="6438331"/>
            <a:ext cx="161291" cy="107249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734"/>
            <a:ext cx="1445459" cy="594708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9" name="TextBox 18"/>
          <p:cNvSpPr txBox="1"/>
          <p:nvPr userDrawn="1"/>
        </p:nvSpPr>
        <p:spPr bwMode="auto">
          <a:xfrm>
            <a:off x="2414666" y="334333"/>
            <a:ext cx="8302217" cy="40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2000" b="1">
                <a:solidFill>
                  <a:schemeClr val="bg1"/>
                </a:solidFill>
                <a:latin typeface="+mj-lt"/>
              </a:rPr>
              <a:t>TITLE</a:t>
            </a:r>
            <a:endParaRPr lang="en-GB" sz="2000" b="1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tangle 22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27267" y="1206500"/>
            <a:ext cx="11417890" cy="4919092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8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1"/>
              </a:buClr>
              <a:defRPr sz="24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1"/>
              </a:buClr>
              <a:defRPr sz="20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1"/>
              </a:buClr>
              <a:defRPr sz="18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1"/>
              </a:buClr>
              <a:defRPr sz="18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353365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2BBBC28-1C1B-4A7B-9EB6-827830845FB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6296370"/>
            <a:ext cx="927694" cy="431104"/>
          </a:xfrm>
          <a:prstGeom prst="rect">
            <a:avLst/>
          </a:prstGeom>
        </p:spPr>
      </p:pic>
      <p:sp>
        <p:nvSpPr>
          <p:cNvPr id="24" name="Rectangle 6">
            <a:extLst>
              <a:ext uri="{FF2B5EF4-FFF2-40B4-BE49-F238E27FC236}">
                <a16:creationId xmlns:a16="http://schemas.microsoft.com/office/drawing/2014/main" id="{DC783EF6-DF39-4FC6-AACD-B11E90800C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>
              <a:solidFill>
                <a:schemeClr val="bg1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0475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b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7" y="1143000"/>
            <a:ext cx="5812972" cy="4898572"/>
          </a:xfrm>
          <a:prstGeom prst="rect">
            <a:avLst/>
          </a:prstGeom>
        </p:spPr>
        <p:txBody>
          <a:bodyPr/>
          <a:lstStyle>
            <a:lvl1pPr>
              <a:defRPr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GB"/>
              <a:t>Click to add picture</a:t>
            </a:r>
            <a:endParaRPr lang="en-US"/>
          </a:p>
        </p:txBody>
      </p:sp>
      <p:sp>
        <p:nvSpPr>
          <p:cNvPr id="16" name="Rectangle 1028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939320" y="3028403"/>
            <a:ext cx="6056522" cy="1651000"/>
          </a:xfrm>
          <a:prstGeom prst="rect">
            <a:avLst/>
          </a:prstGeom>
        </p:spPr>
        <p:txBody>
          <a:bodyPr/>
          <a:lstStyle>
            <a:lvl1pPr marL="0" indent="0">
              <a:buFont typeface="Wingdings" pitchFamily="2" charset="2"/>
              <a:buNone/>
              <a:defRPr sz="3200" b="1" baseline="0">
                <a:solidFill>
                  <a:schemeClr val="tx1"/>
                </a:solidFill>
                <a:latin typeface="Axia Black" panose="020B0A03030202020206" pitchFamily="34" charset="0"/>
                <a:ea typeface="Axia Black" panose="020B0A03030202020206" pitchFamily="34" charset="0"/>
              </a:defRPr>
            </a:lvl1pPr>
          </a:lstStyle>
          <a:p>
            <a:r>
              <a:rPr lang="en-US"/>
              <a:t>NEW SECTION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5" y="3309879"/>
            <a:ext cx="6558804" cy="4989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651"/>
            <a:ext cx="1445459" cy="59487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4" name="Rectangle 6"/>
          <p:cNvSpPr txBox="1">
            <a:spLocks noChangeArrowheads="1"/>
          </p:cNvSpPr>
          <p:nvPr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>
              <a:solidFill>
                <a:schemeClr val="accent1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5" y="3309879"/>
            <a:ext cx="6558804" cy="4989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651"/>
            <a:ext cx="1445459" cy="59487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58" y="6296370"/>
            <a:ext cx="927694" cy="431105"/>
          </a:xfrm>
          <a:prstGeom prst="rect">
            <a:avLst/>
          </a:prstGeom>
        </p:spPr>
      </p:pic>
      <p:sp>
        <p:nvSpPr>
          <p:cNvPr id="23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604050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CF5A3E1-47A5-404A-9DBD-9C9D72D180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5" y="6273137"/>
            <a:ext cx="6558804" cy="49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9986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d page -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267" y="1206500"/>
            <a:ext cx="11417890" cy="4919092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1"/>
              </a:buClr>
              <a:defRPr sz="2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1"/>
              </a:buClr>
              <a:defRPr sz="20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353365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32493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d page - Imag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7267" y="1206500"/>
            <a:ext cx="11417890" cy="4919092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3"/>
              </a:buClr>
              <a:buNone/>
              <a:defRPr sz="2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4"/>
              </a:buClr>
              <a:defRPr sz="2400" baseline="0">
                <a:solidFill>
                  <a:schemeClr val="tx1"/>
                </a:solidFill>
              </a:defRPr>
            </a:lvl2pPr>
            <a:lvl3pPr>
              <a:buClr>
                <a:schemeClr val="accent4"/>
              </a:buClr>
              <a:defRPr sz="2000" baseline="0">
                <a:solidFill>
                  <a:schemeClr val="tx1"/>
                </a:solidFill>
              </a:defRPr>
            </a:lvl3pPr>
            <a:lvl4pPr>
              <a:buClr>
                <a:schemeClr val="accent4"/>
              </a:buClr>
              <a:defRPr sz="1800" baseline="0">
                <a:solidFill>
                  <a:schemeClr val="tx1"/>
                </a:solidFill>
              </a:defRPr>
            </a:lvl4pPr>
            <a:lvl5pPr>
              <a:defRPr sz="18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353365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4448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d page - dual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27267" y="1206500"/>
            <a:ext cx="5256787" cy="4919092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1"/>
              </a:buClr>
              <a:defRPr sz="2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1"/>
              </a:buClr>
              <a:defRPr sz="20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6142141" y="1206500"/>
            <a:ext cx="5256787" cy="4919092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1"/>
              </a:buClr>
              <a:defRPr sz="2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1"/>
              </a:buClr>
              <a:defRPr sz="20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007136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97345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d page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27267" y="1206500"/>
            <a:ext cx="3720950" cy="4901337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1"/>
              </a:buClr>
              <a:defRPr sz="16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0"/>
          </p:nvPr>
        </p:nvSpPr>
        <p:spPr>
          <a:xfrm>
            <a:off x="4180175" y="1206500"/>
            <a:ext cx="3720950" cy="4901337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1"/>
              </a:buClr>
              <a:defRPr sz="16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1"/>
          </p:nvPr>
        </p:nvSpPr>
        <p:spPr>
          <a:xfrm>
            <a:off x="8033083" y="1206500"/>
            <a:ext cx="3720950" cy="4901337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1"/>
              </a:buClr>
              <a:defRPr sz="16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362241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71958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d page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60400" y="1206504"/>
            <a:ext cx="11192933" cy="4994275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461541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397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Left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7" y="0"/>
            <a:ext cx="5812972" cy="6858000"/>
          </a:xfrm>
          <a:prstGeom prst="rect">
            <a:avLst/>
          </a:prstGeom>
        </p:spPr>
        <p:txBody>
          <a:bodyPr/>
          <a:lstStyle>
            <a:lvl1pPr>
              <a:defRPr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GB"/>
              <a:t>Click to add picture</a:t>
            </a:r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684" y="247651"/>
            <a:ext cx="1445459" cy="594874"/>
          </a:xfrm>
          <a:prstGeom prst="rect">
            <a:avLst/>
          </a:prstGeom>
        </p:spPr>
      </p:pic>
      <p:sp>
        <p:nvSpPr>
          <p:cNvPr id="14" name="Rectangle 6"/>
          <p:cNvSpPr txBox="1">
            <a:spLocks noChangeArrowheads="1"/>
          </p:cNvSpPr>
          <p:nvPr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>
              <a:solidFill>
                <a:schemeClr val="accent1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  <p:sp>
        <p:nvSpPr>
          <p:cNvPr id="16" name="Rectangle 1028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939320" y="3028403"/>
            <a:ext cx="6056522" cy="709096"/>
          </a:xfrm>
          <a:prstGeom prst="rect">
            <a:avLst/>
          </a:prstGeom>
        </p:spPr>
        <p:txBody>
          <a:bodyPr/>
          <a:lstStyle>
            <a:lvl1pPr marL="0" indent="0">
              <a:buFont typeface="Wingdings" pitchFamily="2" charset="2"/>
              <a:buNone/>
              <a:defRPr sz="3200" b="1" baseline="0">
                <a:solidFill>
                  <a:schemeClr val="tx1"/>
                </a:solidFill>
                <a:latin typeface="Axia Black" panose="020B0A03030202020206" pitchFamily="34" charset="0"/>
                <a:ea typeface="Axia Black" panose="020B0A03030202020206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947456" y="4154943"/>
            <a:ext cx="6048386" cy="31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pPr lvl="0"/>
            <a:r>
              <a:rPr lang="en-US"/>
              <a:t>Sub Title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5" y="3576204"/>
            <a:ext cx="6558804" cy="4989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684" y="247651"/>
            <a:ext cx="1445459" cy="59487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5" y="3576204"/>
            <a:ext cx="6558804" cy="4989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40E6851-2AE5-4662-88F7-80AB923BAF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5" y="6273137"/>
            <a:ext cx="6558804" cy="49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3632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734"/>
            <a:ext cx="1445459" cy="59470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2" name="TextBox 21"/>
          <p:cNvSpPr txBox="1"/>
          <p:nvPr/>
        </p:nvSpPr>
        <p:spPr bwMode="auto">
          <a:xfrm>
            <a:off x="2414666" y="334333"/>
            <a:ext cx="8302217" cy="40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2000" b="1">
                <a:solidFill>
                  <a:schemeClr val="bg1"/>
                </a:solidFill>
                <a:latin typeface="+mj-lt"/>
              </a:rPr>
              <a:t>TITLE</a:t>
            </a:r>
            <a:endParaRPr lang="en-GB" sz="2000" b="1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Rectangle 6"/>
          <p:cNvSpPr txBox="1">
            <a:spLocks noChangeArrowheads="1"/>
          </p:cNvSpPr>
          <p:nvPr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>
              <a:solidFill>
                <a:schemeClr val="accent1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327267" y="1206500"/>
            <a:ext cx="11417890" cy="4919092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800" baseline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1"/>
              </a:buClr>
              <a:defRPr sz="2400" baseline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1"/>
              </a:buClr>
              <a:defRPr sz="2000" baseline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1"/>
              </a:buClr>
              <a:defRPr sz="1800" baseline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1"/>
              </a:buClr>
              <a:defRPr sz="1800" baseline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353365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B463B3-F987-417B-8E1D-169C376B27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5" y="6273137"/>
            <a:ext cx="6558804" cy="49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6304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ub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1" y="247734"/>
            <a:ext cx="1445456" cy="59470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2" name="TextBox 21"/>
          <p:cNvSpPr txBox="1"/>
          <p:nvPr/>
        </p:nvSpPr>
        <p:spPr bwMode="auto">
          <a:xfrm>
            <a:off x="2414666" y="334333"/>
            <a:ext cx="8302217" cy="40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2000" b="1">
                <a:solidFill>
                  <a:schemeClr val="bg1"/>
                </a:solidFill>
                <a:latin typeface="+mj-lt"/>
              </a:rPr>
              <a:t>TITLE</a:t>
            </a:r>
            <a:endParaRPr lang="en-GB" sz="2000" b="1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Rectangle 6"/>
          <p:cNvSpPr txBox="1">
            <a:spLocks noChangeArrowheads="1"/>
          </p:cNvSpPr>
          <p:nvPr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1"/>
                </a:solidFill>
                <a:latin typeface="+mj-lt"/>
              </a:rPr>
              <a:pPr>
                <a:defRPr/>
              </a:pPr>
              <a:t>‹#›</a:t>
            </a:fld>
            <a:endParaRPr lang="en-US" altLang="ja-JP" sz="90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" name="Rectangle 6"/>
          <p:cNvSpPr txBox="1">
            <a:spLocks noChangeArrowheads="1"/>
          </p:cNvSpPr>
          <p:nvPr userDrawn="1"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>
              <a:solidFill>
                <a:schemeClr val="bg1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327267" y="1206500"/>
            <a:ext cx="11417890" cy="4919092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2800" baseline="0"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2400" baseline="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2000" baseline="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800" baseline="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8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353365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2281BC4-189F-4CCF-A283-A174B4245E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5" y="6273137"/>
            <a:ext cx="6558804" cy="49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260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ub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734"/>
            <a:ext cx="1445459" cy="594708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9" name="TextBox 18"/>
          <p:cNvSpPr txBox="1"/>
          <p:nvPr userDrawn="1"/>
        </p:nvSpPr>
        <p:spPr bwMode="auto">
          <a:xfrm>
            <a:off x="2414666" y="334333"/>
            <a:ext cx="8302217" cy="40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2000" b="1">
                <a:solidFill>
                  <a:schemeClr val="bg1"/>
                </a:solidFill>
                <a:latin typeface="+mj-lt"/>
              </a:rPr>
              <a:t>TITLE</a:t>
            </a:r>
            <a:endParaRPr lang="en-GB" sz="2000" b="1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tangle 22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46" y="17756"/>
            <a:ext cx="6667348" cy="6858000"/>
          </a:xfrm>
          <a:prstGeom prst="rect">
            <a:avLst/>
          </a:prstGeom>
        </p:spPr>
      </p:pic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327267" y="1206500"/>
            <a:ext cx="11417890" cy="4919092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800" baseline="0"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defRPr sz="2400" baseline="0"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 sz="2000" baseline="0">
                <a:solidFill>
                  <a:schemeClr val="bg1"/>
                </a:solidFill>
              </a:defRPr>
            </a:lvl3pPr>
            <a:lvl4pPr>
              <a:buClr>
                <a:schemeClr val="accent1"/>
              </a:buClr>
              <a:defRPr sz="1800" baseline="0"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 sz="18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353365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182E1F-93E5-44A0-BBA1-6ED4B1F1101A}"/>
              </a:ext>
            </a:extLst>
          </p:cNvPr>
          <p:cNvSpPr/>
          <p:nvPr userDrawn="1"/>
        </p:nvSpPr>
        <p:spPr bwMode="auto">
          <a:xfrm>
            <a:off x="11683999" y="6438331"/>
            <a:ext cx="161291" cy="107249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17DA6A8-C621-4068-AD5D-AC74CF0F97C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>
              <a:solidFill>
                <a:schemeClr val="accent1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0646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b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7" y="947655"/>
            <a:ext cx="5812972" cy="5910349"/>
          </a:xfrm>
          <a:prstGeom prst="rect">
            <a:avLst/>
          </a:prstGeom>
        </p:spPr>
        <p:txBody>
          <a:bodyPr/>
          <a:lstStyle>
            <a:lvl1pPr>
              <a:defRPr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GB"/>
              <a:t>Click to add picture</a:t>
            </a:r>
            <a:endParaRPr lang="en-US"/>
          </a:p>
        </p:txBody>
      </p:sp>
      <p:sp>
        <p:nvSpPr>
          <p:cNvPr id="16" name="Rectangle 1028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939320" y="3028403"/>
            <a:ext cx="6056522" cy="1651000"/>
          </a:xfrm>
          <a:prstGeom prst="rect">
            <a:avLst/>
          </a:prstGeom>
        </p:spPr>
        <p:txBody>
          <a:bodyPr/>
          <a:lstStyle>
            <a:lvl1pPr marL="0" indent="0">
              <a:buFont typeface="Wingdings" pitchFamily="2" charset="2"/>
              <a:buNone/>
              <a:defRPr sz="3200" b="1" baseline="0">
                <a:solidFill>
                  <a:schemeClr val="tx1"/>
                </a:solidFill>
                <a:latin typeface="Axia Black" panose="020B0A03030202020206" pitchFamily="34" charset="0"/>
                <a:ea typeface="Axia Black" panose="020B0A03030202020206" pitchFamily="34" charset="0"/>
              </a:defRPr>
            </a:lvl1pPr>
          </a:lstStyle>
          <a:p>
            <a:r>
              <a:rPr lang="en-US"/>
              <a:t>NEW SECTION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5" y="3309879"/>
            <a:ext cx="6558804" cy="4989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651"/>
            <a:ext cx="1445459" cy="59487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2" name="TextBox 21"/>
          <p:cNvSpPr txBox="1"/>
          <p:nvPr/>
        </p:nvSpPr>
        <p:spPr bwMode="auto">
          <a:xfrm>
            <a:off x="2414666" y="334333"/>
            <a:ext cx="8302217" cy="40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2000" b="1">
                <a:solidFill>
                  <a:schemeClr val="bg1"/>
                </a:solidFill>
                <a:latin typeface="+mj-lt"/>
              </a:rPr>
              <a:t>TITLE</a:t>
            </a:r>
            <a:endParaRPr lang="en-GB" sz="2000" b="1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Rectangle 6"/>
          <p:cNvSpPr txBox="1">
            <a:spLocks noChangeArrowheads="1"/>
          </p:cNvSpPr>
          <p:nvPr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>
              <a:solidFill>
                <a:schemeClr val="accent1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5" y="3309879"/>
            <a:ext cx="6558804" cy="4989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651"/>
            <a:ext cx="1445459" cy="594874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6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604050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4EF1805-6474-4696-A70B-84861C9ED8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5" y="6273137"/>
            <a:ext cx="6558804" cy="49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6616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d page - Imag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7267" y="1206500"/>
            <a:ext cx="11417890" cy="4919092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3"/>
              </a:buClr>
              <a:buNone/>
              <a:defRPr sz="2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4"/>
              </a:buClr>
              <a:defRPr sz="2400" baseline="0">
                <a:solidFill>
                  <a:schemeClr val="tx1"/>
                </a:solidFill>
              </a:defRPr>
            </a:lvl2pPr>
            <a:lvl3pPr>
              <a:buClr>
                <a:schemeClr val="accent4"/>
              </a:buClr>
              <a:defRPr sz="2000" baseline="0">
                <a:solidFill>
                  <a:schemeClr val="tx1"/>
                </a:solidFill>
              </a:defRPr>
            </a:lvl3pPr>
            <a:lvl4pPr>
              <a:buClr>
                <a:schemeClr val="accent4"/>
              </a:buClr>
              <a:defRPr sz="1800" baseline="0">
                <a:solidFill>
                  <a:schemeClr val="tx1"/>
                </a:solidFill>
              </a:defRPr>
            </a:lvl4pPr>
            <a:lvl5pPr>
              <a:defRPr sz="18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353365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70848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d page - dual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27267" y="1206500"/>
            <a:ext cx="5256787" cy="4919092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1"/>
              </a:buClr>
              <a:defRPr sz="2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1"/>
              </a:buClr>
              <a:defRPr sz="20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6142141" y="1206500"/>
            <a:ext cx="5256787" cy="4919092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1"/>
              </a:buClr>
              <a:defRPr sz="2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1"/>
              </a:buClr>
              <a:defRPr sz="20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007136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3313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image" Target="../media/image12.png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651"/>
            <a:ext cx="1445459" cy="5948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651"/>
            <a:ext cx="1445459" cy="59487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728F958F-6727-46DB-A6E6-F28CA2252DB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>
              <a:solidFill>
                <a:schemeClr val="accent1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418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8" r:id="rId2"/>
    <p:sldLayoutId id="2147483836" r:id="rId3"/>
    <p:sldLayoutId id="2147483837" r:id="rId4"/>
    <p:sldLayoutId id="2147483854" r:id="rId5"/>
    <p:sldLayoutId id="2147483855" r:id="rId6"/>
    <p:sldLayoutId id="2147483853" r:id="rId7"/>
    <p:sldLayoutId id="2147483839" r:id="rId8"/>
    <p:sldLayoutId id="2147483840" r:id="rId9"/>
    <p:sldLayoutId id="2147483841" r:id="rId10"/>
    <p:sldLayoutId id="2147483842" r:id="rId11"/>
    <p:sldLayoutId id="2147483835" r:id="rId12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0" baseline="0">
          <a:solidFill>
            <a:schemeClr val="bg1"/>
          </a:solidFill>
          <a:effectLst/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189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377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566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754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891" indent="-342891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SzPct val="60000"/>
        <a:buFont typeface="Wingdings" pitchFamily="2" charset="2"/>
        <a:buChar char="l"/>
        <a:defRPr sz="2000" baseline="0">
          <a:solidFill>
            <a:schemeClr val="tx1"/>
          </a:solidFill>
          <a:latin typeface="+mn-lt"/>
          <a:ea typeface="+mn-ea"/>
          <a:cs typeface="+mn-cs"/>
        </a:defRPr>
      </a:lvl1pPr>
      <a:lvl2pPr marL="863578" indent="-342891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Font typeface="Arial" pitchFamily="34" charset="0"/>
        <a:buChar char="-"/>
        <a:defRPr sz="1600" baseline="0">
          <a:solidFill>
            <a:schemeClr val="tx1"/>
          </a:solidFill>
          <a:latin typeface="+mn-lt"/>
        </a:defRPr>
      </a:lvl2pPr>
      <a:lvl3pPr marL="1257269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Font typeface="Arial" pitchFamily="34" charset="0"/>
        <a:buChar char="»"/>
        <a:defRPr sz="1400" baseline="0">
          <a:solidFill>
            <a:schemeClr val="tx1"/>
          </a:solidFill>
          <a:latin typeface="+mn-lt"/>
        </a:defRPr>
      </a:lvl3pPr>
      <a:lvl4pPr marL="1600160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SzPct val="80000"/>
        <a:buFont typeface="Arial" pitchFamily="34" charset="0"/>
        <a:buChar char="»"/>
        <a:defRPr sz="1400" baseline="0">
          <a:solidFill>
            <a:schemeClr val="tx1"/>
          </a:solidFill>
          <a:latin typeface="+mn-lt"/>
        </a:defRPr>
      </a:lvl4pPr>
      <a:lvl5pPr marL="1943051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SzPct val="60000"/>
        <a:buFont typeface="Arial" pitchFamily="34" charset="0"/>
        <a:buChar char="»"/>
        <a:defRPr sz="1400" baseline="0">
          <a:solidFill>
            <a:schemeClr val="tx1"/>
          </a:solidFill>
          <a:latin typeface="+mn-lt"/>
        </a:defRPr>
      </a:lvl5pPr>
      <a:lvl6pPr marL="2400240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6pPr>
      <a:lvl7pPr marL="2857429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7pPr>
      <a:lvl8pPr marL="3314617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8pPr>
      <a:lvl9pPr marL="3771806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36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651"/>
            <a:ext cx="1445459" cy="5948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651"/>
            <a:ext cx="1445459" cy="594874"/>
          </a:xfrm>
          <a:prstGeom prst="rect">
            <a:avLst/>
          </a:prstGeom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BDF9DC02-4F47-479C-8332-6922265A87D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3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>
              <a:solidFill>
                <a:schemeClr val="accent3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561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6" r:id="rId2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0" baseline="0">
          <a:solidFill>
            <a:srgbClr val="0F245F"/>
          </a:solidFill>
          <a:effectLst/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189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377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566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754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891" indent="-342891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SzPct val="60000"/>
        <a:buFont typeface="Wingdings" pitchFamily="2" charset="2"/>
        <a:buChar char="l"/>
        <a:defRPr sz="2000" baseline="0">
          <a:solidFill>
            <a:schemeClr val="tx1"/>
          </a:solidFill>
          <a:latin typeface="+mn-lt"/>
          <a:ea typeface="+mn-ea"/>
          <a:cs typeface="+mn-cs"/>
        </a:defRPr>
      </a:lvl1pPr>
      <a:lvl2pPr marL="863578" indent="-342891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Font typeface="Arial" pitchFamily="34" charset="0"/>
        <a:buChar char="-"/>
        <a:defRPr sz="1600" baseline="0">
          <a:solidFill>
            <a:schemeClr val="tx1"/>
          </a:solidFill>
          <a:latin typeface="+mn-lt"/>
        </a:defRPr>
      </a:lvl2pPr>
      <a:lvl3pPr marL="1257269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Font typeface="Arial" pitchFamily="34" charset="0"/>
        <a:buChar char="»"/>
        <a:defRPr sz="1400" baseline="0">
          <a:solidFill>
            <a:schemeClr val="tx1"/>
          </a:solidFill>
          <a:latin typeface="+mn-lt"/>
        </a:defRPr>
      </a:lvl3pPr>
      <a:lvl4pPr marL="1600160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SzPct val="80000"/>
        <a:buFont typeface="Arial" pitchFamily="34" charset="0"/>
        <a:buChar char="»"/>
        <a:defRPr sz="1400" baseline="0">
          <a:solidFill>
            <a:schemeClr val="tx1"/>
          </a:solidFill>
          <a:latin typeface="+mn-lt"/>
        </a:defRPr>
      </a:lvl4pPr>
      <a:lvl5pPr marL="1943051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SzPct val="60000"/>
        <a:buFont typeface="Arial" pitchFamily="34" charset="0"/>
        <a:buChar char="»"/>
        <a:defRPr sz="1400" baseline="0">
          <a:solidFill>
            <a:schemeClr val="tx1"/>
          </a:solidFill>
          <a:latin typeface="+mn-lt"/>
        </a:defRPr>
      </a:lvl5pPr>
      <a:lvl6pPr marL="2400240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6pPr>
      <a:lvl7pPr marL="2857429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7pPr>
      <a:lvl8pPr marL="3314617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8pPr>
      <a:lvl9pPr marL="3771806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651"/>
            <a:ext cx="1445459" cy="5948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651"/>
            <a:ext cx="1445459" cy="594874"/>
          </a:xfrm>
          <a:prstGeom prst="rect">
            <a:avLst/>
          </a:prstGeom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C4727B29-5465-4371-BDD2-58A1F747262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6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>
              <a:solidFill>
                <a:schemeClr val="accent6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74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7" r:id="rId2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0" baseline="0">
          <a:solidFill>
            <a:srgbClr val="0F245F"/>
          </a:solidFill>
          <a:effectLst/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189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377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566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754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891" indent="-342891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SzPct val="60000"/>
        <a:buFont typeface="Wingdings" pitchFamily="2" charset="2"/>
        <a:buChar char="l"/>
        <a:defRPr sz="2000" baseline="0">
          <a:solidFill>
            <a:schemeClr val="tx1"/>
          </a:solidFill>
          <a:latin typeface="+mn-lt"/>
          <a:ea typeface="+mn-ea"/>
          <a:cs typeface="+mn-cs"/>
        </a:defRPr>
      </a:lvl1pPr>
      <a:lvl2pPr marL="863578" indent="-342891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Font typeface="Arial" pitchFamily="34" charset="0"/>
        <a:buChar char="-"/>
        <a:defRPr sz="1600" baseline="0">
          <a:solidFill>
            <a:schemeClr val="tx1"/>
          </a:solidFill>
          <a:latin typeface="+mn-lt"/>
        </a:defRPr>
      </a:lvl2pPr>
      <a:lvl3pPr marL="1257269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Font typeface="Arial" pitchFamily="34" charset="0"/>
        <a:buChar char="»"/>
        <a:defRPr sz="1400" baseline="0">
          <a:solidFill>
            <a:schemeClr val="tx1"/>
          </a:solidFill>
          <a:latin typeface="+mn-lt"/>
        </a:defRPr>
      </a:lvl3pPr>
      <a:lvl4pPr marL="1600160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SzPct val="80000"/>
        <a:buFont typeface="Arial" pitchFamily="34" charset="0"/>
        <a:buChar char="»"/>
        <a:defRPr sz="1400" baseline="0">
          <a:solidFill>
            <a:schemeClr val="tx1"/>
          </a:solidFill>
          <a:latin typeface="+mn-lt"/>
        </a:defRPr>
      </a:lvl4pPr>
      <a:lvl5pPr marL="1943051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SzPct val="60000"/>
        <a:buFont typeface="Arial" pitchFamily="34" charset="0"/>
        <a:buChar char="»"/>
        <a:defRPr sz="1400" baseline="0">
          <a:solidFill>
            <a:schemeClr val="tx1"/>
          </a:solidFill>
          <a:latin typeface="+mn-lt"/>
        </a:defRPr>
      </a:lvl5pPr>
      <a:lvl6pPr marL="2400240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6pPr>
      <a:lvl7pPr marL="2857429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7pPr>
      <a:lvl8pPr marL="3314617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8pPr>
      <a:lvl9pPr marL="3771806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651"/>
            <a:ext cx="1445459" cy="5948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651"/>
            <a:ext cx="1445459" cy="59487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972B7E-398B-4BB6-BA1D-0FBD5F9FBB2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58" y="6296370"/>
            <a:ext cx="927694" cy="431105"/>
          </a:xfrm>
          <a:prstGeom prst="rect">
            <a:avLst/>
          </a:prstGeom>
        </p:spPr>
      </p:pic>
      <p:sp>
        <p:nvSpPr>
          <p:cNvPr id="12" name="Rectangle 6">
            <a:extLst>
              <a:ext uri="{FF2B5EF4-FFF2-40B4-BE49-F238E27FC236}">
                <a16:creationId xmlns:a16="http://schemas.microsoft.com/office/drawing/2014/main" id="{E99F0D4E-9280-4FFA-9863-2200ACAF90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>
              <a:solidFill>
                <a:schemeClr val="accent1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C1DC14-A5A7-45E3-AE45-95EB4D009B06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5" y="6273137"/>
            <a:ext cx="6558804" cy="49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62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  <p:sldLayoutId id="2147483884" r:id="rId12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0" baseline="0">
          <a:solidFill>
            <a:srgbClr val="0F245F"/>
          </a:solidFill>
          <a:effectLst/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189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377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566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754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891" indent="-342891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SzPct val="60000"/>
        <a:buFont typeface="Wingdings" pitchFamily="2" charset="2"/>
        <a:buChar char="l"/>
        <a:defRPr sz="2000" baseline="0">
          <a:solidFill>
            <a:schemeClr val="tx1"/>
          </a:solidFill>
          <a:latin typeface="+mn-lt"/>
          <a:ea typeface="+mn-ea"/>
          <a:cs typeface="+mn-cs"/>
        </a:defRPr>
      </a:lvl1pPr>
      <a:lvl2pPr marL="863578" indent="-342891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Font typeface="Arial" pitchFamily="34" charset="0"/>
        <a:buChar char="-"/>
        <a:defRPr sz="1600" baseline="0">
          <a:solidFill>
            <a:schemeClr val="tx1"/>
          </a:solidFill>
          <a:latin typeface="+mn-lt"/>
        </a:defRPr>
      </a:lvl2pPr>
      <a:lvl3pPr marL="1257269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Font typeface="Arial" pitchFamily="34" charset="0"/>
        <a:buChar char="»"/>
        <a:defRPr sz="1400" baseline="0">
          <a:solidFill>
            <a:schemeClr val="tx1"/>
          </a:solidFill>
          <a:latin typeface="+mn-lt"/>
        </a:defRPr>
      </a:lvl3pPr>
      <a:lvl4pPr marL="1600160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SzPct val="80000"/>
        <a:buFont typeface="Arial" pitchFamily="34" charset="0"/>
        <a:buChar char="»"/>
        <a:defRPr sz="1400" baseline="0">
          <a:solidFill>
            <a:schemeClr val="tx1"/>
          </a:solidFill>
          <a:latin typeface="+mn-lt"/>
        </a:defRPr>
      </a:lvl4pPr>
      <a:lvl5pPr marL="1943051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SzPct val="60000"/>
        <a:buFont typeface="Arial" pitchFamily="34" charset="0"/>
        <a:buChar char="»"/>
        <a:defRPr sz="1400" baseline="0">
          <a:solidFill>
            <a:schemeClr val="tx1"/>
          </a:solidFill>
          <a:latin typeface="+mn-lt"/>
        </a:defRPr>
      </a:lvl5pPr>
      <a:lvl6pPr marL="2400240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6pPr>
      <a:lvl7pPr marL="2857429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7pPr>
      <a:lvl8pPr marL="3314617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8pPr>
      <a:lvl9pPr marL="3771806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accessproject.org.uk/" TargetMode="External"/><Relationship Id="rId7" Type="http://schemas.openxmlformats.org/officeDocument/2006/relationships/image" Target="../media/image22.png"/><Relationship Id="rId2" Type="http://schemas.openxmlformats.org/officeDocument/2006/relationships/hyperlink" Target="https://www.stem.org.uk/platform/activity/8d3da8df-bf59-4fa9-9bcc-103e5bcbbfc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Women in STEM at CT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10/07/2023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23252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9876A1-C1F9-46A9-A9E6-43D959AEB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Careers Fair- Ceredigion Choose Your Future</a:t>
            </a:r>
          </a:p>
          <a:p>
            <a:r>
              <a:rPr lang="en-US"/>
              <a:t>Careers talk at Llanidloes High School</a:t>
            </a:r>
          </a:p>
          <a:p>
            <a:r>
              <a:rPr lang="en-US"/>
              <a:t>International Women’s Day Questions</a:t>
            </a:r>
          </a:p>
          <a:p>
            <a:r>
              <a:rPr lang="en-US"/>
              <a:t>Letter Writing</a:t>
            </a:r>
          </a:p>
          <a:p>
            <a:r>
              <a:rPr lang="en-US"/>
              <a:t>Apprentice Open Day</a:t>
            </a:r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7D82E6-115F-1FD3-EE41-24B10D03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Previous Events</a:t>
            </a:r>
            <a:endParaRPr lang="en-GB"/>
          </a:p>
        </p:txBody>
      </p:sp>
      <p:pic>
        <p:nvPicPr>
          <p:cNvPr id="5" name="Picture 4" descr="A group of people in a room with computers&#10;&#10;Description automatically generated">
            <a:extLst>
              <a:ext uri="{FF2B5EF4-FFF2-40B4-BE49-F238E27FC236}">
                <a16:creationId xmlns:a16="http://schemas.microsoft.com/office/drawing/2014/main" id="{28DFAAEF-9430-1422-6257-B84961545D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201" y="940058"/>
            <a:ext cx="4108580" cy="3081435"/>
          </a:xfrm>
          <a:prstGeom prst="rect">
            <a:avLst/>
          </a:prstGeom>
        </p:spPr>
      </p:pic>
      <p:pic>
        <p:nvPicPr>
          <p:cNvPr id="9" name="Picture 8" descr="Two women standing next to each other&#10;&#10;Description automatically generated">
            <a:extLst>
              <a:ext uri="{FF2B5EF4-FFF2-40B4-BE49-F238E27FC236}">
                <a16:creationId xmlns:a16="http://schemas.microsoft.com/office/drawing/2014/main" id="{380CBB30-DB07-6717-EA38-CD6E821267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130" y="4021493"/>
            <a:ext cx="3260651" cy="2445011"/>
          </a:xfrm>
          <a:prstGeom prst="rect">
            <a:avLst/>
          </a:prstGeom>
        </p:spPr>
      </p:pic>
      <p:pic>
        <p:nvPicPr>
          <p:cNvPr id="6" name="Picture 5" descr="A person using a soldering iron to soldering a circuit board&#10;&#10;Description automatically generated">
            <a:extLst>
              <a:ext uri="{FF2B5EF4-FFF2-40B4-BE49-F238E27FC236}">
                <a16:creationId xmlns:a16="http://schemas.microsoft.com/office/drawing/2014/main" id="{A7CE6D3C-AF66-5063-7826-8D4D88AB72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657" y="5122886"/>
            <a:ext cx="2739972" cy="1369986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1667AC2E-C5DB-9695-E630-0D2FBB2DCC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280" y="3384751"/>
            <a:ext cx="2197303" cy="3108121"/>
          </a:xfrm>
          <a:prstGeom prst="rect">
            <a:avLst/>
          </a:prstGeom>
        </p:spPr>
      </p:pic>
      <p:pic>
        <p:nvPicPr>
          <p:cNvPr id="11" name="Picture 10" descr="A person sitting at a table with a pepper">
            <a:extLst>
              <a:ext uri="{FF2B5EF4-FFF2-40B4-BE49-F238E27FC236}">
                <a16:creationId xmlns:a16="http://schemas.microsoft.com/office/drawing/2014/main" id="{52FB897D-24F5-D367-E1BF-EE3E5B33F48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583" y="3384751"/>
            <a:ext cx="2330623" cy="310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8845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3F0CE4-6FC0-78C4-A77E-6BD7F1C23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267" y="1206500"/>
            <a:ext cx="9022006" cy="4919092"/>
          </a:xfrm>
        </p:spPr>
        <p:txBody>
          <a:bodyPr/>
          <a:lstStyle/>
          <a:p>
            <a:r>
              <a:rPr lang="en-US"/>
              <a:t>Cyber First – Careers Wales</a:t>
            </a:r>
          </a:p>
          <a:p>
            <a:pPr lvl="1"/>
            <a:r>
              <a:rPr lang="en-US"/>
              <a:t>Fun cybersecurity demos with a local high school</a:t>
            </a:r>
          </a:p>
          <a:p>
            <a:r>
              <a:rPr lang="en-US"/>
              <a:t>STEM Careers (Shrewsbury) – STEM Ambassador</a:t>
            </a:r>
          </a:p>
          <a:p>
            <a:pPr lvl="1"/>
            <a:r>
              <a:rPr lang="en-US"/>
              <a:t>General careers talk about sciences in Shrewsbury area</a:t>
            </a:r>
          </a:p>
          <a:p>
            <a:pPr lvl="1"/>
            <a:r>
              <a:rPr lang="en-US">
                <a:hlinkClick r:id="rId2"/>
              </a:rPr>
              <a:t>https://www.stem.org.uk/platform/activity/8d3da8df-bf59-4fa9-9bcc-103e5bcbbfc3</a:t>
            </a:r>
            <a:endParaRPr lang="en-US"/>
          </a:p>
          <a:p>
            <a:r>
              <a:rPr lang="en-US"/>
              <a:t>The Access Project</a:t>
            </a:r>
          </a:p>
          <a:p>
            <a:pPr lvl="1"/>
            <a:r>
              <a:rPr lang="en-US"/>
              <a:t>Supporting disadvantaged young women (aged 14-18) through GCSE tutoring</a:t>
            </a:r>
          </a:p>
          <a:p>
            <a:pPr lvl="1"/>
            <a:r>
              <a:rPr lang="en-US">
                <a:hlinkClick r:id="rId3"/>
              </a:rPr>
              <a:t>https://www.theaccessproject.org.uk/</a:t>
            </a:r>
            <a:endParaRPr lang="en-US"/>
          </a:p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6C3987-E99A-92ED-A566-304255C74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Events</a:t>
            </a:r>
            <a:endParaRPr lang="en-GB"/>
          </a:p>
        </p:txBody>
      </p:sp>
      <p:pic>
        <p:nvPicPr>
          <p:cNvPr id="5" name="Picture 4" descr="A blue and white logo&#10;&#10;Description automatically generated">
            <a:extLst>
              <a:ext uri="{FF2B5EF4-FFF2-40B4-BE49-F238E27FC236}">
                <a16:creationId xmlns:a16="http://schemas.microsoft.com/office/drawing/2014/main" id="{603C5DE9-4C1F-7BF6-9B68-843B5177F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071" y="962748"/>
            <a:ext cx="2667662" cy="246625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3492D69-D3E0-B9D7-74EC-30409AA3C0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8287" y="577622"/>
            <a:ext cx="2604795" cy="1274084"/>
          </a:xfrm>
          <a:prstGeom prst="rect">
            <a:avLst/>
          </a:prstGeom>
        </p:spPr>
      </p:pic>
      <p:pic>
        <p:nvPicPr>
          <p:cNvPr id="9" name="Picture 8" descr="A green and white logo&#10;&#10;Description automatically generated">
            <a:extLst>
              <a:ext uri="{FF2B5EF4-FFF2-40B4-BE49-F238E27FC236}">
                <a16:creationId xmlns:a16="http://schemas.microsoft.com/office/drawing/2014/main" id="{27476B57-9D69-2D7D-D41A-6A83FB0C7C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257" y="3944162"/>
            <a:ext cx="22479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12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64EB1B-73F3-8EEC-84D1-5CA60CE8E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267" y="1206500"/>
            <a:ext cx="5256787" cy="4919092"/>
          </a:xfrm>
        </p:spPr>
        <p:txBody>
          <a:bodyPr>
            <a:normAutofit/>
          </a:bodyPr>
          <a:lstStyle/>
          <a:p>
            <a:r>
              <a:rPr lang="en-US"/>
              <a:t>Luke </a:t>
            </a:r>
            <a:r>
              <a:rPr lang="en-US" err="1"/>
              <a:t>Orehawa’s</a:t>
            </a:r>
            <a:r>
              <a:rPr lang="en-US"/>
              <a:t> </a:t>
            </a:r>
            <a:r>
              <a:rPr lang="en-US" err="1"/>
              <a:t>MicroBit</a:t>
            </a:r>
            <a:r>
              <a:rPr lang="en-US"/>
              <a:t> drives challenge</a:t>
            </a:r>
          </a:p>
          <a:p>
            <a:pPr lvl="1">
              <a:buChar char="l"/>
            </a:pPr>
            <a:r>
              <a:rPr lang="en-GB" sz="2800"/>
              <a:t>He has expressed interest in more activities</a:t>
            </a:r>
          </a:p>
          <a:p>
            <a:r>
              <a:rPr lang="en-GB"/>
              <a:t>Make links with other high schools</a:t>
            </a:r>
          </a:p>
          <a:p>
            <a:pPr lvl="1"/>
            <a:r>
              <a:rPr lang="en-GB"/>
              <a:t>Talk to Ben Partridge about local links</a:t>
            </a:r>
          </a:p>
        </p:txBody>
      </p:sp>
      <p:pic>
        <p:nvPicPr>
          <p:cNvPr id="5" name="Picture 4" descr="A group of people working on a project&#10;&#10;Description automatically generated">
            <a:extLst>
              <a:ext uri="{FF2B5EF4-FFF2-40B4-BE49-F238E27FC236}">
                <a16:creationId xmlns:a16="http://schemas.microsoft.com/office/drawing/2014/main" id="{89C65A81-E4E1-745D-4AAF-1961ACF435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5" t="2" r="14345"/>
          <a:stretch/>
        </p:blipFill>
        <p:spPr>
          <a:xfrm>
            <a:off x="6142141" y="1206500"/>
            <a:ext cx="5256787" cy="4919092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4F7B981-CF58-F1F4-D7B3-E331EF07E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792" y="365128"/>
            <a:ext cx="9007136" cy="424988"/>
          </a:xfrm>
        </p:spPr>
        <p:txBody>
          <a:bodyPr>
            <a:normAutofit/>
          </a:bodyPr>
          <a:lstStyle/>
          <a:p>
            <a:r>
              <a:rPr lang="en-US"/>
              <a:t>Other Ideas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60664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66567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Emerson Overview&amp;quot;&quot;/&gt;&lt;property id=&quot;20307&quot; value=&quot;598&quot;/&gt;&lt;/object&gt;&lt;object type=&quot;3&quot; unique_id=&quot;10005&quot;&gt;&lt;property id=&quot;20148&quot; value=&quot;5&quot;/&gt;&lt;property id=&quot;20300&quot; value=&quot;Slide 2 - &amp;quot;Emerson Is a Powerful Force for Innovation&amp;quot;&quot;/&gt;&lt;property id=&quot;20307&quot; value=&quot;573&quot;/&gt;&lt;/object&gt;&lt;object type=&quot;3&quot; unique_id=&quot;10006&quot;&gt;&lt;property id=&quot;20148&quot; value=&quot;5&quot;/&gt;&lt;property id=&quot;20300&quot; value=&quot;Slide 3 - &amp;quot;Emerson At-A-Glance 2012&amp;quot;&quot;/&gt;&lt;property id=&quot;20307&quot; value=&quot;493&quot;/&gt;&lt;/object&gt;&lt;object type=&quot;3&quot; unique_id=&quot;10007&quot;&gt;&lt;property id=&quot;20148&quot; value=&quot;5&quot;/&gt;&lt;property id=&quot;20300&quot; value=&quot;Slide 4 - &amp;quot;Emerson Sales&amp;#x0D;&amp;#x0A;Diversified Businesses &amp;amp; Global Scope &amp;quot;&quot;/&gt;&lt;property id=&quot;20307&quot; value=&quot;597&quot;/&gt;&lt;/object&gt;&lt;object type=&quot;3&quot; unique_id=&quot;10008&quot;&gt;&lt;property id=&quot;20148&quot; value=&quot;5&quot;/&gt;&lt;property id=&quot;20300&quot; value=&quot;Slide 5 - &amp;quot;Emerson International Sales&amp;#x0D;&amp;#x0A;International Sales Have Exceeded 50% Since 2007&amp;quot;&quot;/&gt;&lt;property id=&quot;20307&quot; value=&quot;495&quot;/&gt;&lt;/object&gt;&lt;object type=&quot;3&quot; unique_id=&quot;10009&quot;&gt;&lt;property id=&quot;20148&quot; value=&quot;5&quot;/&gt;&lt;property id=&quot;20300&quot; value=&quot;Slide 6 - &amp;quot;Emerson Global Presence 2012&amp;quot;&quot;/&gt;&lt;property id=&quot;20307&quot; value=&quot;583&quot;/&gt;&lt;/object&gt;&lt;object type=&quot;3&quot; unique_id=&quot;10010&quot;&gt;&lt;property id=&quot;20148&quot; value=&quot;5&quot;/&gt;&lt;property id=&quot;20300&quot; value=&quot;Slide 7 - &amp;quot;Emerson’s Legacy of Performance&amp;quot;&quot;/&gt;&lt;property id=&quot;20307&quot; value=&quot;624&quot;/&gt;&lt;/object&gt;&lt;object type=&quot;3&quot; unique_id=&quot;10011&quot;&gt;&lt;property id=&quot;20148&quot; value=&quot;5&quot;/&gt;&lt;property id=&quot;20300&quot; value=&quot;Slide 8 - &amp;quot;Our Brand Promise &amp;quot;&quot;/&gt;&lt;property id=&quot;20307&quot; value=&quot;498&quot;/&gt;&lt;/object&gt;&lt;object type=&quot;3&quot; unique_id=&quot;10012&quot;&gt;&lt;property id=&quot;20148&quot; value=&quot;5&quot;/&gt;&lt;property id=&quot;20300&quot; value=&quot;Slide 9 - &amp;quot;Emerson Invests in New Technology Development to Meet Customer Needs&amp;quot;&quot;/&gt;&lt;property id=&quot;20307&quot; value=&quot;499&quot;/&gt;&lt;/object&gt;&lt;object type=&quot;3&quot; unique_id=&quot;10013&quot;&gt;&lt;property id=&quot;20148&quot; value=&quot;5&quot;/&gt;&lt;property id=&quot;20300&quot; value=&quot;Slide 10 - &amp;quot;Emerson Is a Leader in a Number of Global Markets &amp;quot;&quot;/&gt;&lt;property id=&quot;20307&quot; value=&quot;626&quot;/&gt;&lt;/object&gt;&lt;object type=&quot;3&quot; unique_id=&quot;10014&quot;&gt;&lt;property id=&quot;20148&quot; value=&quot;5&quot;/&gt;&lt;property id=&quot;20300&quot; value=&quot;Slide 11 - &amp;quot;Emerson in the News, Making News&amp;quot;&quot;/&gt;&lt;property id=&quot;20307&quot; value=&quot;616&quot;/&gt;&lt;/object&gt;&lt;object type=&quot;3&quot; unique_id=&quot;10015&quot;&gt;&lt;property id=&quot;20148&quot; value=&quot;5&quot;/&gt;&lt;property id=&quot;20300&quot; value=&quot;Slide 12 - &amp;quot;Emerson Is Recognized for Growth, Performance and Management Excellence&amp;quot;&quot;/&gt;&lt;property id=&quot;20307&quot; value=&quot;617&quot;/&gt;&lt;/object&gt;&lt;object type=&quot;3&quot; unique_id=&quot;10016&quot;&gt;&lt;property id=&quot;20148&quot; value=&quot;5&quot;/&gt;&lt;property id=&quot;20300&quot; value=&quot;Slide 13 - &amp;quot;“It’s Never Been Done Before” &amp;#x0D;&amp;#x0A;Global Advertising Campaign&amp;quot;&quot;/&gt;&lt;property id=&quot;20307&quot; value=&quot;618&quot;/&gt;&lt;/object&gt;&lt;object type=&quot;3&quot; unique_id=&quot;10017&quot;&gt;&lt;property id=&quot;20148&quot; value=&quot;5&quot;/&gt;&lt;property id=&quot;20300&quot; value=&quot;Slide 14 - &amp;quot;Emerson Process Management:&amp;#x0D;&amp;#x0A;Technologies &amp;amp; Services for Smarter Operations&amp;quot;&quot;/&gt;&lt;property id=&quot;20307&quot; value=&quot;599&quot;/&gt;&lt;/object&gt;&lt;object type=&quot;3&quot; unique_id=&quot;10018&quot;&gt;&lt;property id=&quot;20148&quot; value=&quot;5&quot;/&gt;&lt;property id=&quot;20300&quot; value=&quot;Slide 15 - &amp;quot;Emerson Process Management&amp;#x0D;&amp;#x0A;2012 At-A-Glance&amp;quot;&quot;/&gt;&lt;property id=&quot;20307&quot; value=&quot;625&quot;/&gt;&lt;/object&gt;&lt;object type=&quot;3&quot; unique_id=&quot;10019&quot;&gt;&lt;property id=&quot;20148&quot; value=&quot;5&quot;/&gt;&lt;property id=&quot;20300&quot; value=&quot;Slide 16 - &amp;quot;Emerson Process Management &amp;#x0D;&amp;#x0A;Core Offerings &amp;amp; Key Brands&amp;quot;&quot;/&gt;&lt;property id=&quot;20307&quot; value=&quot;504&quot;/&gt;&lt;/object&gt;&lt;object type=&quot;3&quot; unique_id=&quot;10020&quot;&gt;&lt;property id=&quot;20148&quot; value=&quot;5&quot;/&gt;&lt;property id=&quot;20300&quot; value=&quot;Slide 17&quot;/&gt;&lt;property id=&quot;20307&quot; value=&quot;622&quot;/&gt;&lt;/object&gt;&lt;object type=&quot;3&quot; unique_id=&quot;10022&quot;&gt;&lt;property id=&quot;20148&quot; value=&quot;5&quot;/&gt;&lt;property id=&quot;20300&quot; value=&quot;Slide 18 - &amp;quot;Emerson Network Power&amp;#x0D;&amp;#x0A;2012 At-A-Glance&amp;quot;&quot;/&gt;&lt;property id=&quot;20307&quot; value=&quot;602&quot;/&gt;&lt;/object&gt;&lt;object type=&quot;3&quot; unique_id=&quot;10023&quot;&gt;&lt;property id=&quot;20148&quot; value=&quot;5&quot;/&gt;&lt;property id=&quot;20300&quot; value=&quot;Slide 19 - &amp;quot;Emerson Network Power&amp;#x0D;&amp;#x0A;Core Offerings &amp;amp; Key Brands&amp;quot;&quot;/&gt;&lt;property id=&quot;20307&quot; value=&quot;623&quot;/&gt;&lt;/object&gt;&lt;object type=&quot;3&quot; unique_id=&quot;10024&quot;&gt;&lt;property id=&quot;20148&quot; value=&quot;5&quot;/&gt;&lt;property id=&quot;20300&quot; value=&quot;Slide 20 - &amp;quot;Emerson Climate Technologies&amp;#x0D;&amp;#x0A;Creating Comfort &amp;amp; Peace of Mind&amp;quot;&quot;/&gt;&lt;property id=&quot;20307&quot; value=&quot;605&quot;/&gt;&lt;/object&gt;&lt;object type=&quot;3&quot; unique_id=&quot;10025&quot;&gt;&lt;property id=&quot;20148&quot; value=&quot;5&quot;/&gt;&lt;property id=&quot;20300&quot; value=&quot;Slide 21 - &amp;quot;Emerson Climate Technologies&amp;#x0D;&amp;#x0A;2012 At-A-Glance&amp;quot;&quot;/&gt;&lt;property id=&quot;20307&quot; value=&quot;606&quot;/&gt;&lt;/object&gt;&lt;object type=&quot;3&quot; unique_id=&quot;10026&quot;&gt;&lt;property id=&quot;20148&quot; value=&quot;5&quot;/&gt;&lt;property id=&quot;20300&quot; value=&quot;Slide 22 - &amp;quot;Emerson Climate Technologies &amp;#x0D;&amp;#x0A;Core Offerings &amp;amp; Key Brands&amp;quot;&quot;/&gt;&lt;property id=&quot;20307&quot; value=&quot;506&quot;/&gt;&lt;/object&gt;&lt;object type=&quot;3&quot; unique_id=&quot;10027&quot;&gt;&lt;property id=&quot;20148&quot; value=&quot;5&quot;/&gt;&lt;property id=&quot;20300&quot; value=&quot;Slide 23 - &amp;quot;Emerson Industrial Automation&amp;#x0D;&amp;#x0A;Delivering Manufacturing Innovation&amp;quot;&quot;/&gt;&lt;property id=&quot;20307&quot; value=&quot;607&quot;/&gt;&lt;/object&gt;&lt;object type=&quot;3&quot; unique_id=&quot;10028&quot;&gt;&lt;property id=&quot;20148&quot; value=&quot;5&quot;/&gt;&lt;property id=&quot;20300&quot; value=&quot;Slide 24 - &amp;quot;Emerson Industrial Automation&amp;#x0D;&amp;#x0A;2012 At-A-Glance&amp;quot;&quot;/&gt;&lt;property id=&quot;20307&quot; value=&quot;608&quot;/&gt;&lt;/object&gt;&lt;object type=&quot;3&quot; unique_id=&quot;10029&quot;&gt;&lt;property id=&quot;20148&quot; value=&quot;5&quot;/&gt;&lt;property id=&quot;20300&quot; value=&quot;Slide 25 - &amp;quot;Emerson Industrial Automation&amp;#x0D;&amp;#x0A;Core Offerings &amp;amp; Key Brands&amp;quot;&quot;/&gt;&lt;property id=&quot;20307&quot; value=&quot;507&quot;/&gt;&lt;/object&gt;&lt;object type=&quot;3&quot; unique_id=&quot;10030&quot;&gt;&lt;property id=&quot;20148&quot; value=&quot;5&quot;/&gt;&lt;property id=&quot;20300&quot; value=&quot;Slide 26 - &amp;quot;Emerson Commercial &amp;amp; Residential Solutions&amp;#x0D;&amp;#x0A;Providing Solutions for Industrial, Professional &amp;amp; Home Life&amp;quot;&quot;/&gt;&lt;property id=&quot;20307&quot; value=&quot;627&quot;/&gt;&lt;/object&gt;&lt;object type=&quot;3&quot; unique_id=&quot;10031&quot;&gt;&lt;property id=&quot;20148&quot; value=&quot;5&quot;/&gt;&lt;property id=&quot;20300&quot; value=&quot;Slide 27 - &amp;quot;Emerson Commercial &amp;amp; Residential Solutions&amp;#x0D;&amp;#x0A;2012 At-A-Glance&amp;quot;&quot;/&gt;&lt;property id=&quot;20307&quot; value=&quot;629&quot;/&gt;&lt;/object&gt;&lt;object type=&quot;3&quot; unique_id=&quot;10032&quot;&gt;&lt;property id=&quot;20148&quot; value=&quot;5&quot;/&gt;&lt;property id=&quot;20300&quot; value=&quot;Slide 28 - &amp;quot;Emerson Commercial &amp;amp; Residential Solutions&amp;#x0D;&amp;#x0A;Core Offerings &amp;amp; Key Brands&amp;quot;&quot;/&gt;&lt;property id=&quot;20307&quot; value=&quot;628&quot;/&gt;&lt;/object&gt;&lt;object type=&quot;3&quot; unique_id=&quot;10033&quot;&gt;&lt;property id=&quot;20148&quot; value=&quot;5&quot;/&gt;&lt;property id=&quot;20300&quot; value=&quot;Slide 29&quot;/&gt;&lt;property id=&quot;20307&quot; value=&quot;630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Theme2">
  <a:themeElements>
    <a:clrScheme name="Control Techniques">
      <a:dk1>
        <a:srgbClr val="000000"/>
      </a:dk1>
      <a:lt1>
        <a:srgbClr val="FFFFFF"/>
      </a:lt1>
      <a:dk2>
        <a:srgbClr val="D2D2D2"/>
      </a:dk2>
      <a:lt2>
        <a:srgbClr val="F1F1F1"/>
      </a:lt2>
      <a:accent1>
        <a:srgbClr val="3CEB00"/>
      </a:accent1>
      <a:accent2>
        <a:srgbClr val="CCFF00"/>
      </a:accent2>
      <a:accent3>
        <a:srgbClr val="0076CF"/>
      </a:accent3>
      <a:accent4>
        <a:srgbClr val="00BFE2"/>
      </a:accent4>
      <a:accent5>
        <a:srgbClr val="D6001C"/>
      </a:accent5>
      <a:accent6>
        <a:srgbClr val="FF4BA3"/>
      </a:accent6>
      <a:hlink>
        <a:srgbClr val="CCCCFF"/>
      </a:hlink>
      <a:folHlink>
        <a:srgbClr val="B2B2B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9B4A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rgbClr val="009B4A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 bwMode="auto">
        <a:noFill/>
        <a:ln w="9525">
          <a:noFill/>
          <a:miter lim="800000"/>
          <a:headEnd/>
          <a:tailEnd/>
        </a:ln>
      </a:spPr>
      <a:bodyPr wrap="square" rtlCol="0">
        <a:spAutoFit/>
      </a:bodyPr>
      <a:lstStyle>
        <a:defPPr eaLnBrk="0" hangingPunct="0">
          <a:lnSpc>
            <a:spcPct val="105000"/>
          </a:lnSpc>
          <a:defRPr sz="2000" b="1" dirty="0" smtClean="0">
            <a:solidFill>
              <a:schemeClr val="bg1"/>
            </a:solidFill>
            <a:latin typeface="+mj-lt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PT_Template_2020_16-9_Final-Axia.pptx" id="{250902E9-82DF-4EE7-B3ED-FBC14A2A8A2A}" vid="{5CD86D06-F9B3-47DE-BBDE-26EF4F5D9E9F}"/>
    </a:ext>
  </a:extLst>
</a:theme>
</file>

<file path=ppt/theme/theme2.xml><?xml version="1.0" encoding="utf-8"?>
<a:theme xmlns:a="http://schemas.openxmlformats.org/drawingml/2006/main" name="1_Theme2">
  <a:themeElements>
    <a:clrScheme name="Control Techniques">
      <a:dk1>
        <a:srgbClr val="000000"/>
      </a:dk1>
      <a:lt1>
        <a:srgbClr val="FFFFFF"/>
      </a:lt1>
      <a:dk2>
        <a:srgbClr val="D2D2D2"/>
      </a:dk2>
      <a:lt2>
        <a:srgbClr val="F1F1F1"/>
      </a:lt2>
      <a:accent1>
        <a:srgbClr val="3CEB00"/>
      </a:accent1>
      <a:accent2>
        <a:srgbClr val="CCFF00"/>
      </a:accent2>
      <a:accent3>
        <a:srgbClr val="0076CF"/>
      </a:accent3>
      <a:accent4>
        <a:srgbClr val="00BFE2"/>
      </a:accent4>
      <a:accent5>
        <a:srgbClr val="D6001C"/>
      </a:accent5>
      <a:accent6>
        <a:srgbClr val="FF4BA3"/>
      </a:accent6>
      <a:hlink>
        <a:srgbClr val="CCCCFF"/>
      </a:hlink>
      <a:folHlink>
        <a:srgbClr val="B2B2B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9B4A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rgbClr val="009B4A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 bwMode="auto">
        <a:noFill/>
        <a:ln w="9525">
          <a:noFill/>
          <a:miter lim="800000"/>
          <a:headEnd/>
          <a:tailEnd/>
        </a:ln>
      </a:spPr>
      <a:bodyPr wrap="square" rtlCol="0">
        <a:spAutoFit/>
      </a:bodyPr>
      <a:lstStyle>
        <a:defPPr eaLnBrk="0" hangingPunct="0">
          <a:lnSpc>
            <a:spcPct val="105000"/>
          </a:lnSpc>
          <a:defRPr sz="1400" dirty="0" err="1" smtClean="0">
            <a:solidFill>
              <a:schemeClr val="tx1"/>
            </a:solidFill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PT_Template_2020_16-9_Final-Axia.pptx" id="{250902E9-82DF-4EE7-B3ED-FBC14A2A8A2A}" vid="{0A8FA9B1-CDC3-43EC-8B73-3BD62A5F5BFF}"/>
    </a:ext>
  </a:extLst>
</a:theme>
</file>

<file path=ppt/theme/theme3.xml><?xml version="1.0" encoding="utf-8"?>
<a:theme xmlns:a="http://schemas.openxmlformats.org/drawingml/2006/main" name="2_Theme2">
  <a:themeElements>
    <a:clrScheme name="Control Techniques">
      <a:dk1>
        <a:srgbClr val="000000"/>
      </a:dk1>
      <a:lt1>
        <a:srgbClr val="FFFFFF"/>
      </a:lt1>
      <a:dk2>
        <a:srgbClr val="D2D2D2"/>
      </a:dk2>
      <a:lt2>
        <a:srgbClr val="F1F1F1"/>
      </a:lt2>
      <a:accent1>
        <a:srgbClr val="3CEB00"/>
      </a:accent1>
      <a:accent2>
        <a:srgbClr val="CCFF00"/>
      </a:accent2>
      <a:accent3>
        <a:srgbClr val="0076CF"/>
      </a:accent3>
      <a:accent4>
        <a:srgbClr val="00BFE2"/>
      </a:accent4>
      <a:accent5>
        <a:srgbClr val="D6001C"/>
      </a:accent5>
      <a:accent6>
        <a:srgbClr val="FF4BA3"/>
      </a:accent6>
      <a:hlink>
        <a:srgbClr val="CCCCFF"/>
      </a:hlink>
      <a:folHlink>
        <a:srgbClr val="B2B2B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9B4A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rgbClr val="009B4A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 bwMode="auto">
        <a:noFill/>
        <a:ln w="9525">
          <a:noFill/>
          <a:miter lim="800000"/>
          <a:headEnd/>
          <a:tailEnd/>
        </a:ln>
      </a:spPr>
      <a:bodyPr wrap="square" rtlCol="0">
        <a:spAutoFit/>
      </a:bodyPr>
      <a:lstStyle>
        <a:defPPr eaLnBrk="0" hangingPunct="0">
          <a:lnSpc>
            <a:spcPct val="105000"/>
          </a:lnSpc>
          <a:defRPr sz="1400" dirty="0" err="1" smtClean="0">
            <a:solidFill>
              <a:schemeClr val="tx1"/>
            </a:solidFill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PT_Template_2020_16-9_Final-Axia.pptx" id="{250902E9-82DF-4EE7-B3ED-FBC14A2A8A2A}" vid="{A7F1E59F-B936-4AB0-B49B-B30288ED1D5C}"/>
    </a:ext>
  </a:extLst>
</a:theme>
</file>

<file path=ppt/theme/theme4.xml><?xml version="1.0" encoding="utf-8"?>
<a:theme xmlns:a="http://schemas.openxmlformats.org/drawingml/2006/main" name="3_Theme2">
  <a:themeElements>
    <a:clrScheme name="Control Techniques">
      <a:dk1>
        <a:srgbClr val="000000"/>
      </a:dk1>
      <a:lt1>
        <a:srgbClr val="FFFFFF"/>
      </a:lt1>
      <a:dk2>
        <a:srgbClr val="D2D2D2"/>
      </a:dk2>
      <a:lt2>
        <a:srgbClr val="F1F1F1"/>
      </a:lt2>
      <a:accent1>
        <a:srgbClr val="3CEB00"/>
      </a:accent1>
      <a:accent2>
        <a:srgbClr val="CCFF00"/>
      </a:accent2>
      <a:accent3>
        <a:srgbClr val="0076CF"/>
      </a:accent3>
      <a:accent4>
        <a:srgbClr val="00BFE2"/>
      </a:accent4>
      <a:accent5>
        <a:srgbClr val="D6001C"/>
      </a:accent5>
      <a:accent6>
        <a:srgbClr val="FF4BA3"/>
      </a:accent6>
      <a:hlink>
        <a:srgbClr val="CCCCFF"/>
      </a:hlink>
      <a:folHlink>
        <a:srgbClr val="B2B2B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9B4A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rgbClr val="009B4A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 bwMode="auto">
        <a:noFill/>
        <a:ln w="9525">
          <a:noFill/>
          <a:miter lim="800000"/>
          <a:headEnd/>
          <a:tailEnd/>
        </a:ln>
      </a:spPr>
      <a:bodyPr wrap="square" rtlCol="0">
        <a:spAutoFit/>
      </a:bodyPr>
      <a:lstStyle>
        <a:defPPr eaLnBrk="0" hangingPunct="0">
          <a:lnSpc>
            <a:spcPct val="105000"/>
          </a:lnSpc>
          <a:defRPr sz="1400" dirty="0" err="1" smtClean="0">
            <a:solidFill>
              <a:schemeClr val="tx1"/>
            </a:solidFill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PT_Template_2020_16-9_Final-Axia.pptx" id="{250902E9-82DF-4EE7-B3ED-FBC14A2A8A2A}" vid="{FF44E703-4138-4566-9AE6-BD71353EF550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200744D6B9ED4BA8BB7934438A7D3C" ma:contentTypeVersion="13" ma:contentTypeDescription="Create a new document." ma:contentTypeScope="" ma:versionID="6bc651b5db610b17658b3434eb7d483b">
  <xsd:schema xmlns:xsd="http://www.w3.org/2001/XMLSchema" xmlns:xs="http://www.w3.org/2001/XMLSchema" xmlns:p="http://schemas.microsoft.com/office/2006/metadata/properties" xmlns:ns3="8a666ddf-2697-4fe9-9f94-608636f37843" xmlns:ns4="827e0ccb-9ef4-499c-95e1-23b5d136f058" targetNamespace="http://schemas.microsoft.com/office/2006/metadata/properties" ma:root="true" ma:fieldsID="bbe9294f5ef4e9531e17b9515adb321c" ns3:_="" ns4:_="">
    <xsd:import namespace="8a666ddf-2697-4fe9-9f94-608636f37843"/>
    <xsd:import namespace="827e0ccb-9ef4-499c-95e1-23b5d136f05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666ddf-2697-4fe9-9f94-608636f378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7e0ccb-9ef4-499c-95e1-23b5d136f058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C9475022-C714-4655-9B59-E09199C96F4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8A9EC36-F4FA-49E6-A0E3-7F7476F99536}">
  <ds:schemaRefs>
    <ds:schemaRef ds:uri="827e0ccb-9ef4-499c-95e1-23b5d136f058"/>
    <ds:schemaRef ds:uri="8a666ddf-2697-4fe9-9f94-608636f3784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973A1F6-34DF-4B25-B081-29BA4DA1183F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827e0ccb-9ef4-499c-95e1-23b5d136f058"/>
    <ds:schemaRef ds:uri="8a666ddf-2697-4fe9-9f94-608636f37843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CTRD319_Presentation_template_2020</Template>
  <TotalTime>0</TotalTime>
  <Words>126</Words>
  <Application>Microsoft Office PowerPoint</Application>
  <PresentationFormat>Widescreen</PresentationFormat>
  <Paragraphs>22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</vt:i4>
      </vt:variant>
    </vt:vector>
  </HeadingPairs>
  <TitlesOfParts>
    <vt:vector size="16" baseType="lpstr">
      <vt:lpstr>Arial</vt:lpstr>
      <vt:lpstr>Arial Black</vt:lpstr>
      <vt:lpstr>Axia</vt:lpstr>
      <vt:lpstr>Axia Black</vt:lpstr>
      <vt:lpstr>Calibri</vt:lpstr>
      <vt:lpstr>Times</vt:lpstr>
      <vt:lpstr>Wingdings</vt:lpstr>
      <vt:lpstr>Theme2</vt:lpstr>
      <vt:lpstr>1_Theme2</vt:lpstr>
      <vt:lpstr>2_Theme2</vt:lpstr>
      <vt:lpstr>3_Theme2</vt:lpstr>
      <vt:lpstr>PowerPoint Presentation</vt:lpstr>
      <vt:lpstr>Previous Events</vt:lpstr>
      <vt:lpstr>Future Events</vt:lpstr>
      <vt:lpstr>Other Ideas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Farren, Kitty [MOEN/CT/GRO]</dc:creator>
  <cp:lastModifiedBy>Farren, Kitty [MOEN/CT/GRO]</cp:lastModifiedBy>
  <cp:revision>2</cp:revision>
  <cp:lastPrinted>2018-04-17T09:43:42Z</cp:lastPrinted>
  <dcterms:created xsi:type="dcterms:W3CDTF">2023-07-10T12:24:51Z</dcterms:created>
  <dcterms:modified xsi:type="dcterms:W3CDTF">2023-07-26T10:25:20Z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0x01010090200744D6B9ED4BA8BB7934438A7D3C</vt:lpwstr>
  </property>
</Properties>
</file>